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8288000" cy="10287000"/>
  <p:notesSz cx="6858000" cy="9144000"/>
  <p:embeddedFontLst>
    <p:embeddedFont>
      <p:font typeface="Arimo Bold" panose="020B0604020202020204" charset="0"/>
      <p:regular r:id="rId26"/>
    </p:embeddedFont>
    <p:embeddedFont>
      <p:font typeface="Cairo" panose="020B0604020202020204" charset="-78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802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03.05.2025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9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26.png"/><Relationship Id="rId4" Type="http://schemas.openxmlformats.org/officeDocument/2006/relationships/image" Target="../media/image10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9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28.png"/><Relationship Id="rId4" Type="http://schemas.openxmlformats.org/officeDocument/2006/relationships/image" Target="../media/image10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7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7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7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7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svg"/><Relationship Id="rId13" Type="http://schemas.openxmlformats.org/officeDocument/2006/relationships/image" Target="../media/image46.png"/><Relationship Id="rId3" Type="http://schemas.openxmlformats.org/officeDocument/2006/relationships/image" Target="../media/image40.png"/><Relationship Id="rId7" Type="http://schemas.openxmlformats.org/officeDocument/2006/relationships/image" Target="../media/image42.png"/><Relationship Id="rId12" Type="http://schemas.openxmlformats.org/officeDocument/2006/relationships/image" Target="../media/image23.sv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svg"/><Relationship Id="rId11" Type="http://schemas.openxmlformats.org/officeDocument/2006/relationships/image" Target="../media/image22.png"/><Relationship Id="rId5" Type="http://schemas.openxmlformats.org/officeDocument/2006/relationships/image" Target="../media/image20.png"/><Relationship Id="rId10" Type="http://schemas.openxmlformats.org/officeDocument/2006/relationships/image" Target="../media/image45.svg"/><Relationship Id="rId4" Type="http://schemas.openxmlformats.org/officeDocument/2006/relationships/image" Target="../media/image41.svg"/><Relationship Id="rId9" Type="http://schemas.openxmlformats.org/officeDocument/2006/relationships/image" Target="../media/image44.png"/><Relationship Id="rId14" Type="http://schemas.openxmlformats.org/officeDocument/2006/relationships/image" Target="../media/image47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7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7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7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6.svg"/><Relationship Id="rId4" Type="http://schemas.openxmlformats.org/officeDocument/2006/relationships/image" Target="../media/image8.svg"/><Relationship Id="rId9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23.svg"/><Relationship Id="rId4" Type="http://schemas.openxmlformats.org/officeDocument/2006/relationships/image" Target="../media/image8.svg"/><Relationship Id="rId9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9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24.png"/><Relationship Id="rId4" Type="http://schemas.openxmlformats.org/officeDocument/2006/relationships/image" Target="../media/image1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5850" y="607350"/>
            <a:ext cx="17076300" cy="9072300"/>
            <a:chOff x="0" y="0"/>
            <a:chExt cx="22768400" cy="12096400"/>
          </a:xfrm>
        </p:grpSpPr>
        <p:sp>
          <p:nvSpPr>
            <p:cNvPr id="3" name="Freeform 3"/>
            <p:cNvSpPr/>
            <p:nvPr/>
          </p:nvSpPr>
          <p:spPr>
            <a:xfrm>
              <a:off x="-947928" y="0"/>
              <a:ext cx="23654258" cy="12032869"/>
            </a:xfrm>
            <a:custGeom>
              <a:avLst/>
              <a:gdLst/>
              <a:ahLst/>
              <a:cxnLst/>
              <a:rect l="l" t="t" r="r" b="b"/>
              <a:pathLst>
                <a:path w="23654258" h="12032869">
                  <a:moveTo>
                    <a:pt x="1042543" y="350774"/>
                  </a:moveTo>
                  <a:cubicBezTo>
                    <a:pt x="1069086" y="305054"/>
                    <a:pt x="1100709" y="262636"/>
                    <a:pt x="1136523" y="224155"/>
                  </a:cubicBezTo>
                  <a:lnTo>
                    <a:pt x="1173734" y="258826"/>
                  </a:lnTo>
                  <a:cubicBezTo>
                    <a:pt x="1140460" y="294513"/>
                    <a:pt x="1111123" y="333883"/>
                    <a:pt x="1086485" y="376301"/>
                  </a:cubicBezTo>
                  <a:close/>
                  <a:moveTo>
                    <a:pt x="1300988" y="93472"/>
                  </a:moveTo>
                  <a:cubicBezTo>
                    <a:pt x="1346327" y="67437"/>
                    <a:pt x="1394841" y="46228"/>
                    <a:pt x="1445768" y="30607"/>
                  </a:cubicBezTo>
                  <a:lnTo>
                    <a:pt x="1460627" y="79248"/>
                  </a:lnTo>
                  <a:cubicBezTo>
                    <a:pt x="1413383" y="93726"/>
                    <a:pt x="1368425" y="113284"/>
                    <a:pt x="1326388" y="137541"/>
                  </a:cubicBezTo>
                  <a:close/>
                  <a:moveTo>
                    <a:pt x="1653540" y="0"/>
                  </a:moveTo>
                  <a:lnTo>
                    <a:pt x="1805940" y="0"/>
                  </a:lnTo>
                  <a:lnTo>
                    <a:pt x="1805940" y="50800"/>
                  </a:lnTo>
                  <a:lnTo>
                    <a:pt x="1653540" y="50800"/>
                  </a:lnTo>
                  <a:close/>
                  <a:moveTo>
                    <a:pt x="2009140" y="50800"/>
                  </a:moveTo>
                  <a:lnTo>
                    <a:pt x="2161540" y="50800"/>
                  </a:lnTo>
                  <a:lnTo>
                    <a:pt x="2009140" y="50800"/>
                  </a:lnTo>
                  <a:close/>
                  <a:moveTo>
                    <a:pt x="2364740" y="50800"/>
                  </a:moveTo>
                  <a:lnTo>
                    <a:pt x="2517140" y="50800"/>
                  </a:lnTo>
                  <a:lnTo>
                    <a:pt x="2364740" y="50800"/>
                  </a:lnTo>
                  <a:close/>
                  <a:moveTo>
                    <a:pt x="2720340" y="50800"/>
                  </a:moveTo>
                  <a:lnTo>
                    <a:pt x="2872740" y="50800"/>
                  </a:lnTo>
                  <a:lnTo>
                    <a:pt x="2720340" y="50800"/>
                  </a:lnTo>
                  <a:close/>
                  <a:moveTo>
                    <a:pt x="3075940" y="50800"/>
                  </a:moveTo>
                  <a:lnTo>
                    <a:pt x="3228340" y="50800"/>
                  </a:lnTo>
                  <a:lnTo>
                    <a:pt x="3075940" y="50800"/>
                  </a:lnTo>
                  <a:close/>
                  <a:moveTo>
                    <a:pt x="3431540" y="50800"/>
                  </a:moveTo>
                  <a:lnTo>
                    <a:pt x="3583940" y="50800"/>
                  </a:lnTo>
                  <a:lnTo>
                    <a:pt x="3431540" y="50800"/>
                  </a:lnTo>
                  <a:close/>
                  <a:moveTo>
                    <a:pt x="3787140" y="50800"/>
                  </a:moveTo>
                  <a:lnTo>
                    <a:pt x="3939540" y="50800"/>
                  </a:lnTo>
                  <a:lnTo>
                    <a:pt x="3787140" y="50800"/>
                  </a:lnTo>
                  <a:close/>
                  <a:moveTo>
                    <a:pt x="4142740" y="50800"/>
                  </a:moveTo>
                  <a:lnTo>
                    <a:pt x="4295140" y="50800"/>
                  </a:lnTo>
                  <a:lnTo>
                    <a:pt x="4142740" y="50800"/>
                  </a:lnTo>
                  <a:close/>
                  <a:moveTo>
                    <a:pt x="4498340" y="50800"/>
                  </a:moveTo>
                  <a:lnTo>
                    <a:pt x="4650740" y="50800"/>
                  </a:lnTo>
                  <a:lnTo>
                    <a:pt x="4498340" y="50800"/>
                  </a:lnTo>
                  <a:close/>
                  <a:moveTo>
                    <a:pt x="4853940" y="50800"/>
                  </a:moveTo>
                  <a:lnTo>
                    <a:pt x="5006340" y="50800"/>
                  </a:lnTo>
                  <a:lnTo>
                    <a:pt x="4853940" y="50800"/>
                  </a:lnTo>
                  <a:close/>
                  <a:moveTo>
                    <a:pt x="5209540" y="50800"/>
                  </a:moveTo>
                  <a:lnTo>
                    <a:pt x="5361940" y="50800"/>
                  </a:lnTo>
                  <a:lnTo>
                    <a:pt x="5209540" y="50800"/>
                  </a:lnTo>
                  <a:close/>
                  <a:moveTo>
                    <a:pt x="5565140" y="50800"/>
                  </a:moveTo>
                  <a:lnTo>
                    <a:pt x="5717540" y="50800"/>
                  </a:lnTo>
                  <a:lnTo>
                    <a:pt x="5565140" y="50800"/>
                  </a:lnTo>
                  <a:close/>
                  <a:moveTo>
                    <a:pt x="5920740" y="50800"/>
                  </a:moveTo>
                  <a:lnTo>
                    <a:pt x="6073140" y="50800"/>
                  </a:lnTo>
                  <a:lnTo>
                    <a:pt x="5920740" y="50800"/>
                  </a:lnTo>
                  <a:close/>
                  <a:moveTo>
                    <a:pt x="6276340" y="50800"/>
                  </a:moveTo>
                  <a:lnTo>
                    <a:pt x="6428740" y="50800"/>
                  </a:lnTo>
                  <a:lnTo>
                    <a:pt x="6276340" y="50800"/>
                  </a:lnTo>
                  <a:close/>
                  <a:moveTo>
                    <a:pt x="6631940" y="50800"/>
                  </a:moveTo>
                  <a:lnTo>
                    <a:pt x="6784340" y="50800"/>
                  </a:lnTo>
                  <a:lnTo>
                    <a:pt x="6631940" y="50800"/>
                  </a:lnTo>
                  <a:close/>
                  <a:moveTo>
                    <a:pt x="6987540" y="50800"/>
                  </a:moveTo>
                  <a:lnTo>
                    <a:pt x="7139940" y="50800"/>
                  </a:lnTo>
                  <a:lnTo>
                    <a:pt x="6987540" y="50800"/>
                  </a:lnTo>
                  <a:close/>
                  <a:moveTo>
                    <a:pt x="7343140" y="50800"/>
                  </a:moveTo>
                  <a:lnTo>
                    <a:pt x="7495540" y="50800"/>
                  </a:lnTo>
                  <a:lnTo>
                    <a:pt x="7343140" y="50800"/>
                  </a:lnTo>
                  <a:close/>
                  <a:moveTo>
                    <a:pt x="7698740" y="50800"/>
                  </a:moveTo>
                  <a:lnTo>
                    <a:pt x="7851140" y="50800"/>
                  </a:lnTo>
                  <a:lnTo>
                    <a:pt x="7698740" y="50800"/>
                  </a:lnTo>
                  <a:close/>
                  <a:moveTo>
                    <a:pt x="8054340" y="50800"/>
                  </a:moveTo>
                  <a:lnTo>
                    <a:pt x="8206740" y="50800"/>
                  </a:lnTo>
                  <a:lnTo>
                    <a:pt x="8054340" y="50800"/>
                  </a:lnTo>
                  <a:close/>
                  <a:moveTo>
                    <a:pt x="8409940" y="50800"/>
                  </a:moveTo>
                  <a:lnTo>
                    <a:pt x="8562340" y="50800"/>
                  </a:lnTo>
                  <a:lnTo>
                    <a:pt x="8409940" y="50800"/>
                  </a:lnTo>
                  <a:close/>
                  <a:moveTo>
                    <a:pt x="8765540" y="50800"/>
                  </a:moveTo>
                  <a:lnTo>
                    <a:pt x="8917940" y="50800"/>
                  </a:lnTo>
                  <a:lnTo>
                    <a:pt x="8765540" y="50800"/>
                  </a:lnTo>
                  <a:close/>
                  <a:moveTo>
                    <a:pt x="9121140" y="50800"/>
                  </a:moveTo>
                  <a:lnTo>
                    <a:pt x="9273540" y="50800"/>
                  </a:lnTo>
                  <a:lnTo>
                    <a:pt x="9121140" y="50800"/>
                  </a:lnTo>
                  <a:close/>
                  <a:moveTo>
                    <a:pt x="9476740" y="50800"/>
                  </a:moveTo>
                  <a:lnTo>
                    <a:pt x="9629140" y="50800"/>
                  </a:lnTo>
                  <a:lnTo>
                    <a:pt x="9476740" y="50800"/>
                  </a:lnTo>
                  <a:close/>
                  <a:moveTo>
                    <a:pt x="9832340" y="50800"/>
                  </a:moveTo>
                  <a:lnTo>
                    <a:pt x="9984740" y="50800"/>
                  </a:lnTo>
                  <a:lnTo>
                    <a:pt x="9832340" y="50800"/>
                  </a:lnTo>
                  <a:close/>
                  <a:moveTo>
                    <a:pt x="10187940" y="50800"/>
                  </a:moveTo>
                  <a:lnTo>
                    <a:pt x="10340340" y="50800"/>
                  </a:lnTo>
                  <a:lnTo>
                    <a:pt x="10187940" y="50800"/>
                  </a:lnTo>
                  <a:close/>
                  <a:moveTo>
                    <a:pt x="10543540" y="50800"/>
                  </a:moveTo>
                  <a:lnTo>
                    <a:pt x="10695940" y="50800"/>
                  </a:lnTo>
                  <a:lnTo>
                    <a:pt x="10543540" y="50800"/>
                  </a:lnTo>
                  <a:close/>
                  <a:moveTo>
                    <a:pt x="10899140" y="50800"/>
                  </a:moveTo>
                  <a:lnTo>
                    <a:pt x="11051540" y="50800"/>
                  </a:lnTo>
                  <a:lnTo>
                    <a:pt x="10899140" y="50800"/>
                  </a:lnTo>
                  <a:close/>
                  <a:moveTo>
                    <a:pt x="11254740" y="50800"/>
                  </a:moveTo>
                  <a:lnTo>
                    <a:pt x="11407140" y="50800"/>
                  </a:lnTo>
                  <a:lnTo>
                    <a:pt x="11254740" y="50800"/>
                  </a:lnTo>
                  <a:close/>
                  <a:moveTo>
                    <a:pt x="11610340" y="50800"/>
                  </a:moveTo>
                  <a:lnTo>
                    <a:pt x="11762740" y="50800"/>
                  </a:lnTo>
                  <a:lnTo>
                    <a:pt x="11610340" y="50800"/>
                  </a:lnTo>
                  <a:close/>
                  <a:moveTo>
                    <a:pt x="11965940" y="50800"/>
                  </a:moveTo>
                  <a:lnTo>
                    <a:pt x="12118340" y="50800"/>
                  </a:lnTo>
                  <a:lnTo>
                    <a:pt x="11965940" y="50800"/>
                  </a:lnTo>
                  <a:close/>
                  <a:moveTo>
                    <a:pt x="12321540" y="50800"/>
                  </a:moveTo>
                  <a:lnTo>
                    <a:pt x="12473940" y="50800"/>
                  </a:lnTo>
                  <a:lnTo>
                    <a:pt x="12321540" y="50800"/>
                  </a:lnTo>
                  <a:close/>
                  <a:moveTo>
                    <a:pt x="12677140" y="50800"/>
                  </a:moveTo>
                  <a:lnTo>
                    <a:pt x="12829540" y="50800"/>
                  </a:lnTo>
                  <a:lnTo>
                    <a:pt x="12677140" y="50800"/>
                  </a:lnTo>
                  <a:close/>
                  <a:moveTo>
                    <a:pt x="13032740" y="50800"/>
                  </a:moveTo>
                  <a:lnTo>
                    <a:pt x="13185140" y="50800"/>
                  </a:lnTo>
                  <a:lnTo>
                    <a:pt x="13032740" y="50800"/>
                  </a:lnTo>
                  <a:close/>
                  <a:moveTo>
                    <a:pt x="13388340" y="50800"/>
                  </a:moveTo>
                  <a:lnTo>
                    <a:pt x="13540740" y="50800"/>
                  </a:lnTo>
                  <a:lnTo>
                    <a:pt x="13388340" y="50800"/>
                  </a:lnTo>
                  <a:close/>
                  <a:moveTo>
                    <a:pt x="13743940" y="50800"/>
                  </a:moveTo>
                  <a:lnTo>
                    <a:pt x="13896340" y="50800"/>
                  </a:lnTo>
                  <a:lnTo>
                    <a:pt x="13743940" y="50800"/>
                  </a:lnTo>
                  <a:close/>
                  <a:moveTo>
                    <a:pt x="14099541" y="50800"/>
                  </a:moveTo>
                  <a:lnTo>
                    <a:pt x="14251941" y="50800"/>
                  </a:lnTo>
                  <a:lnTo>
                    <a:pt x="14099541" y="50800"/>
                  </a:lnTo>
                  <a:close/>
                  <a:moveTo>
                    <a:pt x="14455141" y="50800"/>
                  </a:moveTo>
                  <a:lnTo>
                    <a:pt x="14607541" y="50800"/>
                  </a:lnTo>
                  <a:lnTo>
                    <a:pt x="14455141" y="50800"/>
                  </a:lnTo>
                  <a:close/>
                  <a:moveTo>
                    <a:pt x="14810741" y="50800"/>
                  </a:moveTo>
                  <a:lnTo>
                    <a:pt x="14963141" y="50800"/>
                  </a:lnTo>
                  <a:lnTo>
                    <a:pt x="14810741" y="50800"/>
                  </a:lnTo>
                  <a:close/>
                  <a:moveTo>
                    <a:pt x="15166341" y="50800"/>
                  </a:moveTo>
                  <a:lnTo>
                    <a:pt x="15318741" y="50800"/>
                  </a:lnTo>
                  <a:lnTo>
                    <a:pt x="15166341" y="50800"/>
                  </a:lnTo>
                  <a:close/>
                  <a:moveTo>
                    <a:pt x="15521941" y="50800"/>
                  </a:moveTo>
                  <a:lnTo>
                    <a:pt x="15674341" y="50800"/>
                  </a:lnTo>
                  <a:lnTo>
                    <a:pt x="15521941" y="50800"/>
                  </a:lnTo>
                  <a:close/>
                  <a:moveTo>
                    <a:pt x="15877541" y="50800"/>
                  </a:moveTo>
                  <a:lnTo>
                    <a:pt x="16029941" y="50800"/>
                  </a:lnTo>
                  <a:lnTo>
                    <a:pt x="15877541" y="50800"/>
                  </a:lnTo>
                  <a:close/>
                  <a:moveTo>
                    <a:pt x="16233141" y="50800"/>
                  </a:moveTo>
                  <a:lnTo>
                    <a:pt x="16385541" y="50800"/>
                  </a:lnTo>
                  <a:lnTo>
                    <a:pt x="16233141" y="50800"/>
                  </a:lnTo>
                  <a:close/>
                  <a:moveTo>
                    <a:pt x="16588741" y="50800"/>
                  </a:moveTo>
                  <a:lnTo>
                    <a:pt x="16741141" y="50800"/>
                  </a:lnTo>
                  <a:lnTo>
                    <a:pt x="16588741" y="50800"/>
                  </a:lnTo>
                  <a:close/>
                  <a:moveTo>
                    <a:pt x="16944341" y="50800"/>
                  </a:moveTo>
                  <a:lnTo>
                    <a:pt x="17096741" y="50800"/>
                  </a:lnTo>
                  <a:lnTo>
                    <a:pt x="16944341" y="50800"/>
                  </a:lnTo>
                  <a:close/>
                  <a:moveTo>
                    <a:pt x="17299941" y="50800"/>
                  </a:moveTo>
                  <a:lnTo>
                    <a:pt x="17452341" y="50800"/>
                  </a:lnTo>
                  <a:lnTo>
                    <a:pt x="17299941" y="50800"/>
                  </a:lnTo>
                  <a:close/>
                  <a:moveTo>
                    <a:pt x="17655541" y="50800"/>
                  </a:moveTo>
                  <a:lnTo>
                    <a:pt x="17807941" y="50800"/>
                  </a:lnTo>
                  <a:lnTo>
                    <a:pt x="17655541" y="50800"/>
                  </a:lnTo>
                  <a:close/>
                  <a:moveTo>
                    <a:pt x="18011141" y="50800"/>
                  </a:moveTo>
                  <a:lnTo>
                    <a:pt x="18163541" y="50800"/>
                  </a:lnTo>
                  <a:lnTo>
                    <a:pt x="18011141" y="50800"/>
                  </a:lnTo>
                  <a:close/>
                  <a:moveTo>
                    <a:pt x="18366741" y="50800"/>
                  </a:moveTo>
                  <a:lnTo>
                    <a:pt x="18519141" y="50800"/>
                  </a:lnTo>
                  <a:lnTo>
                    <a:pt x="18366741" y="50800"/>
                  </a:lnTo>
                  <a:close/>
                  <a:moveTo>
                    <a:pt x="18722341" y="50800"/>
                  </a:moveTo>
                  <a:lnTo>
                    <a:pt x="18874741" y="50800"/>
                  </a:lnTo>
                  <a:lnTo>
                    <a:pt x="18722341" y="50800"/>
                  </a:lnTo>
                  <a:close/>
                  <a:moveTo>
                    <a:pt x="19077941" y="50800"/>
                  </a:moveTo>
                  <a:lnTo>
                    <a:pt x="19230341" y="50800"/>
                  </a:lnTo>
                  <a:lnTo>
                    <a:pt x="19077941" y="50800"/>
                  </a:lnTo>
                  <a:close/>
                  <a:moveTo>
                    <a:pt x="19433541" y="50800"/>
                  </a:moveTo>
                  <a:lnTo>
                    <a:pt x="19585941" y="50800"/>
                  </a:lnTo>
                  <a:lnTo>
                    <a:pt x="19433541" y="50800"/>
                  </a:lnTo>
                  <a:close/>
                  <a:moveTo>
                    <a:pt x="19789141" y="50800"/>
                  </a:moveTo>
                  <a:lnTo>
                    <a:pt x="19941541" y="50800"/>
                  </a:lnTo>
                  <a:lnTo>
                    <a:pt x="19789141" y="50800"/>
                  </a:lnTo>
                  <a:close/>
                  <a:moveTo>
                    <a:pt x="20144741" y="50800"/>
                  </a:moveTo>
                  <a:lnTo>
                    <a:pt x="20297141" y="50800"/>
                  </a:lnTo>
                  <a:lnTo>
                    <a:pt x="20144741" y="50800"/>
                  </a:lnTo>
                  <a:close/>
                  <a:moveTo>
                    <a:pt x="20500341" y="50800"/>
                  </a:moveTo>
                  <a:lnTo>
                    <a:pt x="20652741" y="50800"/>
                  </a:lnTo>
                  <a:lnTo>
                    <a:pt x="20500341" y="50800"/>
                  </a:lnTo>
                  <a:close/>
                  <a:moveTo>
                    <a:pt x="20855941" y="50800"/>
                  </a:moveTo>
                  <a:lnTo>
                    <a:pt x="21008341" y="50800"/>
                  </a:lnTo>
                  <a:lnTo>
                    <a:pt x="20855941" y="50800"/>
                  </a:lnTo>
                  <a:close/>
                  <a:moveTo>
                    <a:pt x="21211541" y="50800"/>
                  </a:moveTo>
                  <a:lnTo>
                    <a:pt x="21363941" y="50800"/>
                  </a:lnTo>
                  <a:lnTo>
                    <a:pt x="21211541" y="50800"/>
                  </a:lnTo>
                  <a:close/>
                  <a:moveTo>
                    <a:pt x="21567141" y="50800"/>
                  </a:moveTo>
                  <a:lnTo>
                    <a:pt x="21719541" y="50800"/>
                  </a:lnTo>
                  <a:lnTo>
                    <a:pt x="21567141" y="50800"/>
                  </a:lnTo>
                  <a:close/>
                  <a:moveTo>
                    <a:pt x="21922741" y="50800"/>
                  </a:moveTo>
                  <a:lnTo>
                    <a:pt x="22075141" y="50800"/>
                  </a:lnTo>
                  <a:lnTo>
                    <a:pt x="21922741" y="50800"/>
                  </a:lnTo>
                  <a:close/>
                  <a:moveTo>
                    <a:pt x="22278341" y="50800"/>
                  </a:moveTo>
                  <a:lnTo>
                    <a:pt x="22430741" y="50800"/>
                  </a:lnTo>
                  <a:lnTo>
                    <a:pt x="22278341" y="50800"/>
                  </a:lnTo>
                  <a:close/>
                  <a:moveTo>
                    <a:pt x="22633941" y="50800"/>
                  </a:moveTo>
                  <a:lnTo>
                    <a:pt x="22786341" y="50800"/>
                  </a:lnTo>
                  <a:lnTo>
                    <a:pt x="22633941" y="50800"/>
                  </a:lnTo>
                  <a:close/>
                  <a:moveTo>
                    <a:pt x="22989541" y="50800"/>
                  </a:moveTo>
                  <a:lnTo>
                    <a:pt x="23012018" y="50800"/>
                  </a:lnTo>
                  <a:lnTo>
                    <a:pt x="23012018" y="25400"/>
                  </a:lnTo>
                  <a:lnTo>
                    <a:pt x="23012018" y="0"/>
                  </a:lnTo>
                  <a:cubicBezTo>
                    <a:pt x="23057867" y="0"/>
                    <a:pt x="23102570" y="4318"/>
                    <a:pt x="23146004" y="12700"/>
                  </a:cubicBezTo>
                  <a:lnTo>
                    <a:pt x="23136352" y="62611"/>
                  </a:lnTo>
                  <a:cubicBezTo>
                    <a:pt x="23096092" y="54864"/>
                    <a:pt x="23054565" y="50800"/>
                    <a:pt x="23012018" y="50800"/>
                  </a:cubicBezTo>
                  <a:lnTo>
                    <a:pt x="22989541" y="50800"/>
                  </a:lnTo>
                  <a:close/>
                  <a:moveTo>
                    <a:pt x="23343997" y="133604"/>
                  </a:moveTo>
                  <a:cubicBezTo>
                    <a:pt x="23390733" y="158623"/>
                    <a:pt x="23434293" y="188595"/>
                    <a:pt x="23473917" y="223012"/>
                  </a:cubicBezTo>
                  <a:lnTo>
                    <a:pt x="23440643" y="261366"/>
                  </a:lnTo>
                  <a:cubicBezTo>
                    <a:pt x="23403815" y="229362"/>
                    <a:pt x="23363428" y="201549"/>
                    <a:pt x="23319993" y="178308"/>
                  </a:cubicBezTo>
                  <a:close/>
                  <a:moveTo>
                    <a:pt x="23586314" y="427355"/>
                  </a:moveTo>
                  <a:cubicBezTo>
                    <a:pt x="23613999" y="471805"/>
                    <a:pt x="23636859" y="519430"/>
                    <a:pt x="23654258" y="569722"/>
                  </a:cubicBezTo>
                  <a:lnTo>
                    <a:pt x="23606252" y="586232"/>
                  </a:lnTo>
                  <a:cubicBezTo>
                    <a:pt x="23590123" y="539623"/>
                    <a:pt x="23568915" y="495300"/>
                    <a:pt x="23543260" y="454152"/>
                  </a:cubicBezTo>
                  <a:close/>
                  <a:moveTo>
                    <a:pt x="23648924" y="803148"/>
                  </a:moveTo>
                  <a:cubicBezTo>
                    <a:pt x="23649178" y="810514"/>
                    <a:pt x="23649305" y="817880"/>
                    <a:pt x="23649305" y="825373"/>
                  </a:cubicBezTo>
                  <a:lnTo>
                    <a:pt x="23623905" y="825373"/>
                  </a:lnTo>
                  <a:lnTo>
                    <a:pt x="23649305" y="825373"/>
                  </a:lnTo>
                  <a:lnTo>
                    <a:pt x="23649305" y="834136"/>
                  </a:lnTo>
                  <a:lnTo>
                    <a:pt x="23598505" y="834136"/>
                  </a:lnTo>
                  <a:lnTo>
                    <a:pt x="23598505" y="702945"/>
                  </a:lnTo>
                  <a:cubicBezTo>
                    <a:pt x="23598505" y="696087"/>
                    <a:pt x="23598378" y="689229"/>
                    <a:pt x="23598124" y="682371"/>
                  </a:cubicBezTo>
                  <a:close/>
                  <a:moveTo>
                    <a:pt x="23598505" y="1038860"/>
                  </a:moveTo>
                  <a:lnTo>
                    <a:pt x="23598505" y="1191260"/>
                  </a:lnTo>
                  <a:lnTo>
                    <a:pt x="23547705" y="1191260"/>
                  </a:lnTo>
                  <a:lnTo>
                    <a:pt x="23547705" y="1038860"/>
                  </a:lnTo>
                  <a:close/>
                  <a:moveTo>
                    <a:pt x="23547705" y="1394460"/>
                  </a:moveTo>
                  <a:lnTo>
                    <a:pt x="23547705" y="1546860"/>
                  </a:lnTo>
                  <a:lnTo>
                    <a:pt x="23496905" y="1546860"/>
                  </a:lnTo>
                  <a:lnTo>
                    <a:pt x="23496905" y="1394460"/>
                  </a:lnTo>
                  <a:close/>
                  <a:moveTo>
                    <a:pt x="23496905" y="1750060"/>
                  </a:moveTo>
                  <a:lnTo>
                    <a:pt x="23496905" y="1902460"/>
                  </a:lnTo>
                  <a:lnTo>
                    <a:pt x="23446105" y="1902460"/>
                  </a:lnTo>
                  <a:lnTo>
                    <a:pt x="23446105" y="1750060"/>
                  </a:lnTo>
                  <a:close/>
                  <a:moveTo>
                    <a:pt x="23446105" y="2105660"/>
                  </a:moveTo>
                  <a:lnTo>
                    <a:pt x="23446105" y="2258060"/>
                  </a:lnTo>
                  <a:lnTo>
                    <a:pt x="23395305" y="2258060"/>
                  </a:lnTo>
                  <a:lnTo>
                    <a:pt x="23395305" y="2105660"/>
                  </a:lnTo>
                  <a:close/>
                  <a:moveTo>
                    <a:pt x="23395305" y="2461260"/>
                  </a:moveTo>
                  <a:lnTo>
                    <a:pt x="23395305" y="2613660"/>
                  </a:lnTo>
                  <a:lnTo>
                    <a:pt x="23344505" y="2613660"/>
                  </a:lnTo>
                  <a:lnTo>
                    <a:pt x="23344505" y="2461260"/>
                  </a:lnTo>
                  <a:close/>
                  <a:moveTo>
                    <a:pt x="23344505" y="2816860"/>
                  </a:moveTo>
                  <a:lnTo>
                    <a:pt x="23344505" y="2969260"/>
                  </a:lnTo>
                  <a:lnTo>
                    <a:pt x="23293705" y="2969260"/>
                  </a:lnTo>
                  <a:lnTo>
                    <a:pt x="23293705" y="2816860"/>
                  </a:lnTo>
                  <a:close/>
                  <a:moveTo>
                    <a:pt x="23293705" y="3172460"/>
                  </a:moveTo>
                  <a:lnTo>
                    <a:pt x="23293705" y="3324860"/>
                  </a:lnTo>
                  <a:lnTo>
                    <a:pt x="23242905" y="3324860"/>
                  </a:lnTo>
                  <a:lnTo>
                    <a:pt x="23242905" y="3172460"/>
                  </a:lnTo>
                  <a:close/>
                  <a:moveTo>
                    <a:pt x="23242905" y="3528060"/>
                  </a:moveTo>
                  <a:lnTo>
                    <a:pt x="23242905" y="3680460"/>
                  </a:lnTo>
                  <a:lnTo>
                    <a:pt x="23192105" y="3680460"/>
                  </a:lnTo>
                  <a:lnTo>
                    <a:pt x="23192105" y="3528060"/>
                  </a:lnTo>
                  <a:close/>
                  <a:moveTo>
                    <a:pt x="23192105" y="3883660"/>
                  </a:moveTo>
                  <a:lnTo>
                    <a:pt x="23192105" y="4036060"/>
                  </a:lnTo>
                  <a:lnTo>
                    <a:pt x="23141305" y="4036060"/>
                  </a:lnTo>
                  <a:lnTo>
                    <a:pt x="23141305" y="3883660"/>
                  </a:lnTo>
                  <a:close/>
                  <a:moveTo>
                    <a:pt x="23141305" y="4239260"/>
                  </a:moveTo>
                  <a:lnTo>
                    <a:pt x="23141305" y="4391660"/>
                  </a:lnTo>
                  <a:lnTo>
                    <a:pt x="23090505" y="4391660"/>
                  </a:lnTo>
                  <a:lnTo>
                    <a:pt x="23090505" y="4239260"/>
                  </a:lnTo>
                  <a:close/>
                  <a:moveTo>
                    <a:pt x="23090505" y="4594860"/>
                  </a:moveTo>
                  <a:lnTo>
                    <a:pt x="23090505" y="4747260"/>
                  </a:lnTo>
                  <a:lnTo>
                    <a:pt x="23039705" y="4747260"/>
                  </a:lnTo>
                  <a:lnTo>
                    <a:pt x="23039705" y="4594860"/>
                  </a:lnTo>
                  <a:close/>
                  <a:moveTo>
                    <a:pt x="23039705" y="4950460"/>
                  </a:moveTo>
                  <a:lnTo>
                    <a:pt x="23039705" y="5102860"/>
                  </a:lnTo>
                  <a:lnTo>
                    <a:pt x="22988905" y="5102860"/>
                  </a:lnTo>
                  <a:lnTo>
                    <a:pt x="22988905" y="4950460"/>
                  </a:lnTo>
                  <a:close/>
                  <a:moveTo>
                    <a:pt x="22988905" y="5306060"/>
                  </a:moveTo>
                  <a:lnTo>
                    <a:pt x="22988905" y="5458460"/>
                  </a:lnTo>
                  <a:lnTo>
                    <a:pt x="22938105" y="5458460"/>
                  </a:lnTo>
                  <a:lnTo>
                    <a:pt x="22938105" y="5306060"/>
                  </a:lnTo>
                  <a:close/>
                  <a:moveTo>
                    <a:pt x="22938105" y="5661660"/>
                  </a:moveTo>
                  <a:lnTo>
                    <a:pt x="22938105" y="5814060"/>
                  </a:lnTo>
                  <a:lnTo>
                    <a:pt x="22887305" y="5814060"/>
                  </a:lnTo>
                  <a:lnTo>
                    <a:pt x="22887305" y="5661660"/>
                  </a:lnTo>
                  <a:close/>
                  <a:moveTo>
                    <a:pt x="22887305" y="6017260"/>
                  </a:moveTo>
                  <a:lnTo>
                    <a:pt x="22887305" y="6169660"/>
                  </a:lnTo>
                  <a:lnTo>
                    <a:pt x="22836505" y="6169660"/>
                  </a:lnTo>
                  <a:lnTo>
                    <a:pt x="22836505" y="6017260"/>
                  </a:lnTo>
                  <a:close/>
                  <a:moveTo>
                    <a:pt x="22836505" y="6372860"/>
                  </a:moveTo>
                  <a:lnTo>
                    <a:pt x="22836505" y="6525260"/>
                  </a:lnTo>
                  <a:lnTo>
                    <a:pt x="22785705" y="6525260"/>
                  </a:lnTo>
                  <a:lnTo>
                    <a:pt x="22785705" y="6372860"/>
                  </a:lnTo>
                  <a:close/>
                  <a:moveTo>
                    <a:pt x="22785705" y="6728460"/>
                  </a:moveTo>
                  <a:lnTo>
                    <a:pt x="22785705" y="6880860"/>
                  </a:lnTo>
                  <a:lnTo>
                    <a:pt x="22734905" y="6880860"/>
                  </a:lnTo>
                  <a:lnTo>
                    <a:pt x="22734905" y="6728460"/>
                  </a:lnTo>
                  <a:close/>
                  <a:moveTo>
                    <a:pt x="22734905" y="7084060"/>
                  </a:moveTo>
                  <a:lnTo>
                    <a:pt x="22734905" y="7236460"/>
                  </a:lnTo>
                  <a:lnTo>
                    <a:pt x="22684105" y="7236460"/>
                  </a:lnTo>
                  <a:lnTo>
                    <a:pt x="22684105" y="7084060"/>
                  </a:lnTo>
                  <a:close/>
                  <a:moveTo>
                    <a:pt x="22684105" y="7439660"/>
                  </a:moveTo>
                  <a:lnTo>
                    <a:pt x="22684105" y="7592060"/>
                  </a:lnTo>
                  <a:lnTo>
                    <a:pt x="22633305" y="7592060"/>
                  </a:lnTo>
                  <a:lnTo>
                    <a:pt x="22633305" y="7439660"/>
                  </a:lnTo>
                  <a:close/>
                  <a:moveTo>
                    <a:pt x="22633305" y="7795260"/>
                  </a:moveTo>
                  <a:lnTo>
                    <a:pt x="22633305" y="7947660"/>
                  </a:lnTo>
                  <a:lnTo>
                    <a:pt x="22582505" y="7947660"/>
                  </a:lnTo>
                  <a:lnTo>
                    <a:pt x="22582505" y="7795260"/>
                  </a:lnTo>
                  <a:close/>
                  <a:moveTo>
                    <a:pt x="22582505" y="8150860"/>
                  </a:moveTo>
                  <a:lnTo>
                    <a:pt x="22582505" y="8303260"/>
                  </a:lnTo>
                  <a:lnTo>
                    <a:pt x="22531705" y="8303260"/>
                  </a:lnTo>
                  <a:lnTo>
                    <a:pt x="22531705" y="8150860"/>
                  </a:lnTo>
                  <a:close/>
                  <a:moveTo>
                    <a:pt x="22531705" y="8506460"/>
                  </a:moveTo>
                  <a:lnTo>
                    <a:pt x="22531705" y="8658860"/>
                  </a:lnTo>
                  <a:lnTo>
                    <a:pt x="22480905" y="8658860"/>
                  </a:lnTo>
                  <a:lnTo>
                    <a:pt x="22480905" y="8506460"/>
                  </a:lnTo>
                  <a:close/>
                  <a:moveTo>
                    <a:pt x="22480905" y="8862060"/>
                  </a:moveTo>
                  <a:lnTo>
                    <a:pt x="22480905" y="9014460"/>
                  </a:lnTo>
                  <a:lnTo>
                    <a:pt x="22430105" y="9014460"/>
                  </a:lnTo>
                  <a:lnTo>
                    <a:pt x="22430105" y="8862060"/>
                  </a:lnTo>
                  <a:close/>
                  <a:moveTo>
                    <a:pt x="22430105" y="9217660"/>
                  </a:moveTo>
                  <a:lnTo>
                    <a:pt x="22430105" y="9370060"/>
                  </a:lnTo>
                  <a:lnTo>
                    <a:pt x="22379305" y="9370060"/>
                  </a:lnTo>
                  <a:lnTo>
                    <a:pt x="22379305" y="9217660"/>
                  </a:lnTo>
                  <a:close/>
                  <a:moveTo>
                    <a:pt x="22379305" y="9573260"/>
                  </a:moveTo>
                  <a:lnTo>
                    <a:pt x="22379305" y="9725660"/>
                  </a:lnTo>
                  <a:lnTo>
                    <a:pt x="22328505" y="9725660"/>
                  </a:lnTo>
                  <a:lnTo>
                    <a:pt x="22328505" y="9573260"/>
                  </a:lnTo>
                  <a:close/>
                  <a:moveTo>
                    <a:pt x="22328505" y="9928860"/>
                  </a:moveTo>
                  <a:lnTo>
                    <a:pt x="22328505" y="10081260"/>
                  </a:lnTo>
                  <a:lnTo>
                    <a:pt x="22277705" y="10081260"/>
                  </a:lnTo>
                  <a:lnTo>
                    <a:pt x="22277705" y="9928860"/>
                  </a:lnTo>
                  <a:close/>
                  <a:moveTo>
                    <a:pt x="22277705" y="10284460"/>
                  </a:moveTo>
                  <a:lnTo>
                    <a:pt x="22277705" y="10436860"/>
                  </a:lnTo>
                  <a:lnTo>
                    <a:pt x="22226905" y="10436860"/>
                  </a:lnTo>
                  <a:lnTo>
                    <a:pt x="22226905" y="10284460"/>
                  </a:lnTo>
                  <a:close/>
                  <a:moveTo>
                    <a:pt x="22226905" y="10640060"/>
                  </a:moveTo>
                  <a:lnTo>
                    <a:pt x="22226905" y="10792460"/>
                  </a:lnTo>
                  <a:lnTo>
                    <a:pt x="22176105" y="10792460"/>
                  </a:lnTo>
                  <a:lnTo>
                    <a:pt x="22176105" y="10640060"/>
                  </a:lnTo>
                  <a:close/>
                  <a:moveTo>
                    <a:pt x="22176105" y="10995660"/>
                  </a:moveTo>
                  <a:lnTo>
                    <a:pt x="22176105" y="11148060"/>
                  </a:lnTo>
                  <a:lnTo>
                    <a:pt x="22125305" y="11148060"/>
                  </a:lnTo>
                  <a:lnTo>
                    <a:pt x="22125305" y="10995660"/>
                  </a:lnTo>
                  <a:close/>
                  <a:moveTo>
                    <a:pt x="22125305" y="11351260"/>
                  </a:moveTo>
                  <a:lnTo>
                    <a:pt x="22125305" y="11394948"/>
                  </a:lnTo>
                  <a:lnTo>
                    <a:pt x="22099905" y="11394948"/>
                  </a:lnTo>
                  <a:lnTo>
                    <a:pt x="22125305" y="11394948"/>
                  </a:lnTo>
                  <a:cubicBezTo>
                    <a:pt x="22125305" y="11433175"/>
                    <a:pt x="22122257" y="11470767"/>
                    <a:pt x="22116289" y="11507343"/>
                  </a:cubicBezTo>
                  <a:lnTo>
                    <a:pt x="22066123" y="11499215"/>
                  </a:lnTo>
                  <a:cubicBezTo>
                    <a:pt x="22071584" y="11465306"/>
                    <a:pt x="22074378" y="11430381"/>
                    <a:pt x="22074378" y="11394821"/>
                  </a:cubicBezTo>
                  <a:lnTo>
                    <a:pt x="22074378" y="11351133"/>
                  </a:lnTo>
                  <a:close/>
                  <a:moveTo>
                    <a:pt x="22001226" y="11707114"/>
                  </a:moveTo>
                  <a:cubicBezTo>
                    <a:pt x="21977604" y="11754612"/>
                    <a:pt x="21948775" y="11798935"/>
                    <a:pt x="21915501" y="11839575"/>
                  </a:cubicBezTo>
                  <a:lnTo>
                    <a:pt x="21876258" y="11807317"/>
                  </a:lnTo>
                  <a:cubicBezTo>
                    <a:pt x="21907118" y="11769598"/>
                    <a:pt x="21933915" y="11728450"/>
                    <a:pt x="21955760" y="11684508"/>
                  </a:cubicBezTo>
                  <a:close/>
                  <a:moveTo>
                    <a:pt x="21714333" y="11957812"/>
                  </a:moveTo>
                  <a:cubicBezTo>
                    <a:pt x="21670772" y="11986768"/>
                    <a:pt x="21623782" y="12011025"/>
                    <a:pt x="21573998" y="12029821"/>
                  </a:cubicBezTo>
                  <a:lnTo>
                    <a:pt x="21556090" y="11982323"/>
                  </a:lnTo>
                  <a:cubicBezTo>
                    <a:pt x="21602191" y="11964924"/>
                    <a:pt x="21645753" y="11942445"/>
                    <a:pt x="21686265" y="11915521"/>
                  </a:cubicBezTo>
                  <a:close/>
                  <a:moveTo>
                    <a:pt x="21340699" y="12031472"/>
                  </a:moveTo>
                  <a:cubicBezTo>
                    <a:pt x="21326093" y="12032361"/>
                    <a:pt x="21311363" y="12032869"/>
                    <a:pt x="21296630" y="12032869"/>
                  </a:cubicBezTo>
                  <a:lnTo>
                    <a:pt x="21296630" y="12007469"/>
                  </a:lnTo>
                  <a:lnTo>
                    <a:pt x="21296630" y="12032869"/>
                  </a:lnTo>
                  <a:lnTo>
                    <a:pt x="21186648" y="12032869"/>
                  </a:lnTo>
                  <a:lnTo>
                    <a:pt x="21186648" y="11982069"/>
                  </a:lnTo>
                  <a:lnTo>
                    <a:pt x="21296630" y="11982069"/>
                  </a:lnTo>
                  <a:cubicBezTo>
                    <a:pt x="21310346" y="11982069"/>
                    <a:pt x="21324063" y="11981688"/>
                    <a:pt x="21337651" y="11980799"/>
                  </a:cubicBezTo>
                  <a:close/>
                  <a:moveTo>
                    <a:pt x="20980400" y="11982196"/>
                  </a:moveTo>
                  <a:lnTo>
                    <a:pt x="20828000" y="11982196"/>
                  </a:lnTo>
                  <a:lnTo>
                    <a:pt x="20828000" y="11931396"/>
                  </a:lnTo>
                  <a:lnTo>
                    <a:pt x="20980400" y="11931396"/>
                  </a:lnTo>
                  <a:close/>
                  <a:moveTo>
                    <a:pt x="20624800" y="11931396"/>
                  </a:moveTo>
                  <a:lnTo>
                    <a:pt x="20472400" y="11931396"/>
                  </a:lnTo>
                  <a:lnTo>
                    <a:pt x="20472400" y="11880596"/>
                  </a:lnTo>
                  <a:lnTo>
                    <a:pt x="20624800" y="11880596"/>
                  </a:lnTo>
                  <a:close/>
                  <a:moveTo>
                    <a:pt x="20269200" y="11880596"/>
                  </a:moveTo>
                  <a:lnTo>
                    <a:pt x="20116800" y="11880596"/>
                  </a:lnTo>
                  <a:lnTo>
                    <a:pt x="20116800" y="11829796"/>
                  </a:lnTo>
                  <a:lnTo>
                    <a:pt x="20269200" y="11829796"/>
                  </a:lnTo>
                  <a:close/>
                  <a:moveTo>
                    <a:pt x="19913600" y="11829796"/>
                  </a:moveTo>
                  <a:lnTo>
                    <a:pt x="19761200" y="11829796"/>
                  </a:lnTo>
                  <a:lnTo>
                    <a:pt x="19761200" y="11778996"/>
                  </a:lnTo>
                  <a:lnTo>
                    <a:pt x="19913600" y="11778996"/>
                  </a:lnTo>
                  <a:close/>
                  <a:moveTo>
                    <a:pt x="19558000" y="11778996"/>
                  </a:moveTo>
                  <a:lnTo>
                    <a:pt x="19405600" y="11778996"/>
                  </a:lnTo>
                  <a:lnTo>
                    <a:pt x="19405600" y="11728196"/>
                  </a:lnTo>
                  <a:lnTo>
                    <a:pt x="19558000" y="11728196"/>
                  </a:lnTo>
                  <a:close/>
                  <a:moveTo>
                    <a:pt x="19202400" y="11728196"/>
                  </a:moveTo>
                  <a:lnTo>
                    <a:pt x="19050000" y="11728196"/>
                  </a:lnTo>
                  <a:lnTo>
                    <a:pt x="19050000" y="11677396"/>
                  </a:lnTo>
                  <a:lnTo>
                    <a:pt x="19202400" y="11677396"/>
                  </a:lnTo>
                  <a:close/>
                  <a:moveTo>
                    <a:pt x="18846800" y="11677396"/>
                  </a:moveTo>
                  <a:lnTo>
                    <a:pt x="18694400" y="11677396"/>
                  </a:lnTo>
                  <a:lnTo>
                    <a:pt x="18694400" y="11626596"/>
                  </a:lnTo>
                  <a:lnTo>
                    <a:pt x="18846800" y="11626596"/>
                  </a:lnTo>
                  <a:close/>
                  <a:moveTo>
                    <a:pt x="18491200" y="11626596"/>
                  </a:moveTo>
                  <a:lnTo>
                    <a:pt x="18338800" y="11626596"/>
                  </a:lnTo>
                  <a:lnTo>
                    <a:pt x="18338800" y="11575796"/>
                  </a:lnTo>
                  <a:lnTo>
                    <a:pt x="18491200" y="11575796"/>
                  </a:lnTo>
                  <a:close/>
                  <a:moveTo>
                    <a:pt x="18135600" y="11575796"/>
                  </a:moveTo>
                  <a:lnTo>
                    <a:pt x="17983200" y="11575796"/>
                  </a:lnTo>
                  <a:lnTo>
                    <a:pt x="17983200" y="11524996"/>
                  </a:lnTo>
                  <a:lnTo>
                    <a:pt x="18135600" y="11524996"/>
                  </a:lnTo>
                  <a:close/>
                  <a:moveTo>
                    <a:pt x="17780000" y="11524996"/>
                  </a:moveTo>
                  <a:lnTo>
                    <a:pt x="17627600" y="11524996"/>
                  </a:lnTo>
                  <a:lnTo>
                    <a:pt x="17627600" y="11474196"/>
                  </a:lnTo>
                  <a:lnTo>
                    <a:pt x="17780000" y="11474196"/>
                  </a:lnTo>
                  <a:close/>
                  <a:moveTo>
                    <a:pt x="17424400" y="11474196"/>
                  </a:moveTo>
                  <a:lnTo>
                    <a:pt x="17272000" y="11474196"/>
                  </a:lnTo>
                  <a:lnTo>
                    <a:pt x="17272000" y="11423396"/>
                  </a:lnTo>
                  <a:lnTo>
                    <a:pt x="17424400" y="11423396"/>
                  </a:lnTo>
                  <a:close/>
                  <a:moveTo>
                    <a:pt x="17068800" y="11423396"/>
                  </a:moveTo>
                  <a:lnTo>
                    <a:pt x="16916400" y="11423396"/>
                  </a:lnTo>
                  <a:lnTo>
                    <a:pt x="16916400" y="11372596"/>
                  </a:lnTo>
                  <a:lnTo>
                    <a:pt x="17068800" y="11372596"/>
                  </a:lnTo>
                  <a:close/>
                  <a:moveTo>
                    <a:pt x="16713200" y="11372596"/>
                  </a:moveTo>
                  <a:lnTo>
                    <a:pt x="16560800" y="11372596"/>
                  </a:lnTo>
                  <a:lnTo>
                    <a:pt x="16560800" y="11321796"/>
                  </a:lnTo>
                  <a:lnTo>
                    <a:pt x="16713200" y="11321796"/>
                  </a:lnTo>
                  <a:close/>
                  <a:moveTo>
                    <a:pt x="16357600" y="11321796"/>
                  </a:moveTo>
                  <a:lnTo>
                    <a:pt x="16205200" y="11321796"/>
                  </a:lnTo>
                  <a:lnTo>
                    <a:pt x="16205200" y="11270996"/>
                  </a:lnTo>
                  <a:lnTo>
                    <a:pt x="16357600" y="11270996"/>
                  </a:lnTo>
                  <a:close/>
                  <a:moveTo>
                    <a:pt x="16002000" y="11270996"/>
                  </a:moveTo>
                  <a:lnTo>
                    <a:pt x="15849600" y="11270996"/>
                  </a:lnTo>
                  <a:lnTo>
                    <a:pt x="15849600" y="11220196"/>
                  </a:lnTo>
                  <a:lnTo>
                    <a:pt x="16002000" y="11220196"/>
                  </a:lnTo>
                  <a:close/>
                  <a:moveTo>
                    <a:pt x="15646400" y="11220196"/>
                  </a:moveTo>
                  <a:lnTo>
                    <a:pt x="15494000" y="11220196"/>
                  </a:lnTo>
                  <a:lnTo>
                    <a:pt x="15494000" y="11169396"/>
                  </a:lnTo>
                  <a:lnTo>
                    <a:pt x="15646400" y="11169396"/>
                  </a:lnTo>
                  <a:close/>
                  <a:moveTo>
                    <a:pt x="15290800" y="11169396"/>
                  </a:moveTo>
                  <a:lnTo>
                    <a:pt x="15138400" y="11169396"/>
                  </a:lnTo>
                  <a:lnTo>
                    <a:pt x="15138400" y="11118596"/>
                  </a:lnTo>
                  <a:lnTo>
                    <a:pt x="15290800" y="11118596"/>
                  </a:lnTo>
                  <a:close/>
                  <a:moveTo>
                    <a:pt x="14935200" y="11118596"/>
                  </a:moveTo>
                  <a:lnTo>
                    <a:pt x="14782800" y="11118596"/>
                  </a:lnTo>
                  <a:lnTo>
                    <a:pt x="14782800" y="11067796"/>
                  </a:lnTo>
                  <a:lnTo>
                    <a:pt x="14935200" y="11067796"/>
                  </a:lnTo>
                  <a:close/>
                  <a:moveTo>
                    <a:pt x="14579600" y="11067796"/>
                  </a:moveTo>
                  <a:lnTo>
                    <a:pt x="14427200" y="11067796"/>
                  </a:lnTo>
                  <a:lnTo>
                    <a:pt x="14427200" y="11016996"/>
                  </a:lnTo>
                  <a:lnTo>
                    <a:pt x="14579600" y="11016996"/>
                  </a:lnTo>
                  <a:close/>
                  <a:moveTo>
                    <a:pt x="14224000" y="11016996"/>
                  </a:moveTo>
                  <a:lnTo>
                    <a:pt x="14071600" y="11016996"/>
                  </a:lnTo>
                  <a:lnTo>
                    <a:pt x="14071600" y="10966196"/>
                  </a:lnTo>
                  <a:lnTo>
                    <a:pt x="14224000" y="10966196"/>
                  </a:lnTo>
                  <a:close/>
                  <a:moveTo>
                    <a:pt x="13868400" y="10966196"/>
                  </a:moveTo>
                  <a:lnTo>
                    <a:pt x="13716000" y="10966196"/>
                  </a:lnTo>
                  <a:lnTo>
                    <a:pt x="13716000" y="10915396"/>
                  </a:lnTo>
                  <a:lnTo>
                    <a:pt x="13868400" y="10915396"/>
                  </a:lnTo>
                  <a:close/>
                  <a:moveTo>
                    <a:pt x="13512800" y="10915396"/>
                  </a:moveTo>
                  <a:lnTo>
                    <a:pt x="13360400" y="10915396"/>
                  </a:lnTo>
                  <a:lnTo>
                    <a:pt x="13360400" y="10864596"/>
                  </a:lnTo>
                  <a:lnTo>
                    <a:pt x="13512800" y="10864596"/>
                  </a:lnTo>
                  <a:close/>
                  <a:moveTo>
                    <a:pt x="13157200" y="10864596"/>
                  </a:moveTo>
                  <a:lnTo>
                    <a:pt x="13004800" y="10864596"/>
                  </a:lnTo>
                  <a:lnTo>
                    <a:pt x="13004800" y="10813796"/>
                  </a:lnTo>
                  <a:lnTo>
                    <a:pt x="13157200" y="10813796"/>
                  </a:lnTo>
                  <a:close/>
                  <a:moveTo>
                    <a:pt x="12801600" y="10813796"/>
                  </a:moveTo>
                  <a:lnTo>
                    <a:pt x="12649200" y="10813796"/>
                  </a:lnTo>
                  <a:lnTo>
                    <a:pt x="12649200" y="10762996"/>
                  </a:lnTo>
                  <a:lnTo>
                    <a:pt x="12801600" y="10762996"/>
                  </a:lnTo>
                  <a:close/>
                  <a:moveTo>
                    <a:pt x="12446000" y="10762996"/>
                  </a:moveTo>
                  <a:lnTo>
                    <a:pt x="12293600" y="10762996"/>
                  </a:lnTo>
                  <a:lnTo>
                    <a:pt x="12293600" y="10712196"/>
                  </a:lnTo>
                  <a:lnTo>
                    <a:pt x="12446000" y="10712196"/>
                  </a:lnTo>
                  <a:close/>
                  <a:moveTo>
                    <a:pt x="12090400" y="10712196"/>
                  </a:moveTo>
                  <a:lnTo>
                    <a:pt x="11938000" y="10712196"/>
                  </a:lnTo>
                  <a:lnTo>
                    <a:pt x="11938000" y="10661396"/>
                  </a:lnTo>
                  <a:lnTo>
                    <a:pt x="12090400" y="10661396"/>
                  </a:lnTo>
                  <a:close/>
                  <a:moveTo>
                    <a:pt x="11734800" y="10661396"/>
                  </a:moveTo>
                  <a:lnTo>
                    <a:pt x="11582400" y="10661396"/>
                  </a:lnTo>
                  <a:lnTo>
                    <a:pt x="11582400" y="10610596"/>
                  </a:lnTo>
                  <a:lnTo>
                    <a:pt x="11734800" y="10610596"/>
                  </a:lnTo>
                  <a:close/>
                  <a:moveTo>
                    <a:pt x="11379200" y="10610596"/>
                  </a:moveTo>
                  <a:lnTo>
                    <a:pt x="11226800" y="10610596"/>
                  </a:lnTo>
                  <a:lnTo>
                    <a:pt x="11226800" y="10559796"/>
                  </a:lnTo>
                  <a:lnTo>
                    <a:pt x="11379200" y="10559796"/>
                  </a:lnTo>
                  <a:close/>
                  <a:moveTo>
                    <a:pt x="11023600" y="10559796"/>
                  </a:moveTo>
                  <a:lnTo>
                    <a:pt x="10871200" y="10559796"/>
                  </a:lnTo>
                  <a:lnTo>
                    <a:pt x="10871200" y="10508996"/>
                  </a:lnTo>
                  <a:lnTo>
                    <a:pt x="11023600" y="10508996"/>
                  </a:lnTo>
                  <a:close/>
                  <a:moveTo>
                    <a:pt x="10668000" y="10508996"/>
                  </a:moveTo>
                  <a:lnTo>
                    <a:pt x="10515600" y="10508996"/>
                  </a:lnTo>
                  <a:lnTo>
                    <a:pt x="10515600" y="10458196"/>
                  </a:lnTo>
                  <a:lnTo>
                    <a:pt x="10668000" y="10458196"/>
                  </a:lnTo>
                  <a:close/>
                  <a:moveTo>
                    <a:pt x="10312400" y="10458196"/>
                  </a:moveTo>
                  <a:lnTo>
                    <a:pt x="10160000" y="10458196"/>
                  </a:lnTo>
                  <a:lnTo>
                    <a:pt x="10160000" y="10407396"/>
                  </a:lnTo>
                  <a:lnTo>
                    <a:pt x="10312400" y="10407396"/>
                  </a:lnTo>
                  <a:close/>
                  <a:moveTo>
                    <a:pt x="9956800" y="10407396"/>
                  </a:moveTo>
                  <a:lnTo>
                    <a:pt x="9804400" y="10407396"/>
                  </a:lnTo>
                  <a:lnTo>
                    <a:pt x="9804400" y="10356596"/>
                  </a:lnTo>
                  <a:lnTo>
                    <a:pt x="9956800" y="10356596"/>
                  </a:lnTo>
                  <a:close/>
                  <a:moveTo>
                    <a:pt x="9601200" y="10356596"/>
                  </a:moveTo>
                  <a:lnTo>
                    <a:pt x="9448800" y="10356596"/>
                  </a:lnTo>
                  <a:lnTo>
                    <a:pt x="9448800" y="10305796"/>
                  </a:lnTo>
                  <a:lnTo>
                    <a:pt x="9601200" y="10305796"/>
                  </a:lnTo>
                  <a:close/>
                  <a:moveTo>
                    <a:pt x="9245600" y="10305796"/>
                  </a:moveTo>
                  <a:lnTo>
                    <a:pt x="9093200" y="10305796"/>
                  </a:lnTo>
                  <a:lnTo>
                    <a:pt x="9093200" y="10254996"/>
                  </a:lnTo>
                  <a:lnTo>
                    <a:pt x="9245600" y="10254996"/>
                  </a:lnTo>
                  <a:close/>
                  <a:moveTo>
                    <a:pt x="8890000" y="10254996"/>
                  </a:moveTo>
                  <a:lnTo>
                    <a:pt x="8737600" y="10254996"/>
                  </a:lnTo>
                  <a:lnTo>
                    <a:pt x="8737600" y="10204196"/>
                  </a:lnTo>
                  <a:lnTo>
                    <a:pt x="8890000" y="10204196"/>
                  </a:lnTo>
                  <a:close/>
                  <a:moveTo>
                    <a:pt x="8534400" y="10204196"/>
                  </a:moveTo>
                  <a:lnTo>
                    <a:pt x="8382000" y="10204196"/>
                  </a:lnTo>
                  <a:lnTo>
                    <a:pt x="8382000" y="10153396"/>
                  </a:lnTo>
                  <a:lnTo>
                    <a:pt x="8534400" y="10153396"/>
                  </a:lnTo>
                  <a:close/>
                  <a:moveTo>
                    <a:pt x="8178800" y="10153396"/>
                  </a:moveTo>
                  <a:lnTo>
                    <a:pt x="8026400" y="10153396"/>
                  </a:lnTo>
                  <a:lnTo>
                    <a:pt x="8026400" y="10102596"/>
                  </a:lnTo>
                  <a:lnTo>
                    <a:pt x="8178800" y="10102596"/>
                  </a:lnTo>
                  <a:close/>
                  <a:moveTo>
                    <a:pt x="7823200" y="10102596"/>
                  </a:moveTo>
                  <a:lnTo>
                    <a:pt x="7670800" y="10102596"/>
                  </a:lnTo>
                  <a:lnTo>
                    <a:pt x="7670800" y="10051796"/>
                  </a:lnTo>
                  <a:lnTo>
                    <a:pt x="7823200" y="10051796"/>
                  </a:lnTo>
                  <a:close/>
                  <a:moveTo>
                    <a:pt x="7467600" y="10051796"/>
                  </a:moveTo>
                  <a:lnTo>
                    <a:pt x="7315200" y="10051796"/>
                  </a:lnTo>
                  <a:lnTo>
                    <a:pt x="7315200" y="10000996"/>
                  </a:lnTo>
                  <a:lnTo>
                    <a:pt x="7467600" y="10000996"/>
                  </a:lnTo>
                  <a:close/>
                  <a:moveTo>
                    <a:pt x="7112000" y="10000996"/>
                  </a:moveTo>
                  <a:lnTo>
                    <a:pt x="6959600" y="10000996"/>
                  </a:lnTo>
                  <a:lnTo>
                    <a:pt x="6959600" y="9950196"/>
                  </a:lnTo>
                  <a:lnTo>
                    <a:pt x="7112000" y="9950196"/>
                  </a:lnTo>
                  <a:close/>
                  <a:moveTo>
                    <a:pt x="6756400" y="9950196"/>
                  </a:moveTo>
                  <a:lnTo>
                    <a:pt x="6604000" y="9950196"/>
                  </a:lnTo>
                  <a:lnTo>
                    <a:pt x="6604000" y="9899396"/>
                  </a:lnTo>
                  <a:lnTo>
                    <a:pt x="6756400" y="9899396"/>
                  </a:lnTo>
                  <a:close/>
                  <a:moveTo>
                    <a:pt x="6400800" y="9899396"/>
                  </a:moveTo>
                  <a:lnTo>
                    <a:pt x="6248400" y="9899396"/>
                  </a:lnTo>
                  <a:lnTo>
                    <a:pt x="6248400" y="9848596"/>
                  </a:lnTo>
                  <a:lnTo>
                    <a:pt x="6400800" y="9848596"/>
                  </a:lnTo>
                  <a:close/>
                  <a:moveTo>
                    <a:pt x="6045200" y="9848596"/>
                  </a:moveTo>
                  <a:lnTo>
                    <a:pt x="5892800" y="9848596"/>
                  </a:lnTo>
                  <a:lnTo>
                    <a:pt x="5892800" y="9797796"/>
                  </a:lnTo>
                  <a:lnTo>
                    <a:pt x="6045200" y="9797796"/>
                  </a:lnTo>
                  <a:close/>
                  <a:moveTo>
                    <a:pt x="5689600" y="9797796"/>
                  </a:moveTo>
                  <a:lnTo>
                    <a:pt x="5537200" y="9797796"/>
                  </a:lnTo>
                  <a:lnTo>
                    <a:pt x="5537200" y="9746996"/>
                  </a:lnTo>
                  <a:lnTo>
                    <a:pt x="5689600" y="9746996"/>
                  </a:lnTo>
                  <a:close/>
                  <a:moveTo>
                    <a:pt x="5334000" y="9746996"/>
                  </a:moveTo>
                  <a:lnTo>
                    <a:pt x="5181600" y="9746996"/>
                  </a:lnTo>
                  <a:lnTo>
                    <a:pt x="5181600" y="9696196"/>
                  </a:lnTo>
                  <a:lnTo>
                    <a:pt x="5334000" y="9696196"/>
                  </a:lnTo>
                  <a:close/>
                  <a:moveTo>
                    <a:pt x="4978400" y="9696196"/>
                  </a:moveTo>
                  <a:lnTo>
                    <a:pt x="4826000" y="9696196"/>
                  </a:lnTo>
                  <a:lnTo>
                    <a:pt x="4826000" y="9645396"/>
                  </a:lnTo>
                  <a:lnTo>
                    <a:pt x="4978400" y="9645396"/>
                  </a:lnTo>
                  <a:close/>
                  <a:moveTo>
                    <a:pt x="4622800" y="9645396"/>
                  </a:moveTo>
                  <a:lnTo>
                    <a:pt x="4470400" y="9645396"/>
                  </a:lnTo>
                  <a:lnTo>
                    <a:pt x="4470400" y="9594596"/>
                  </a:lnTo>
                  <a:lnTo>
                    <a:pt x="4622800" y="9594596"/>
                  </a:lnTo>
                  <a:close/>
                  <a:moveTo>
                    <a:pt x="4267200" y="9594596"/>
                  </a:moveTo>
                  <a:lnTo>
                    <a:pt x="4114800" y="9594596"/>
                  </a:lnTo>
                  <a:lnTo>
                    <a:pt x="4114800" y="9543796"/>
                  </a:lnTo>
                  <a:lnTo>
                    <a:pt x="4267200" y="9543796"/>
                  </a:lnTo>
                  <a:close/>
                  <a:moveTo>
                    <a:pt x="3911600" y="9543796"/>
                  </a:moveTo>
                  <a:lnTo>
                    <a:pt x="3759200" y="9543796"/>
                  </a:lnTo>
                  <a:lnTo>
                    <a:pt x="3759200" y="9492996"/>
                  </a:lnTo>
                  <a:lnTo>
                    <a:pt x="3911600" y="9492996"/>
                  </a:lnTo>
                  <a:close/>
                  <a:moveTo>
                    <a:pt x="3556000" y="9492996"/>
                  </a:moveTo>
                  <a:lnTo>
                    <a:pt x="3403600" y="9492996"/>
                  </a:lnTo>
                  <a:lnTo>
                    <a:pt x="3403600" y="9442196"/>
                  </a:lnTo>
                  <a:lnTo>
                    <a:pt x="3556000" y="9442196"/>
                  </a:lnTo>
                  <a:close/>
                  <a:moveTo>
                    <a:pt x="3200400" y="9442196"/>
                  </a:moveTo>
                  <a:lnTo>
                    <a:pt x="3048000" y="9442196"/>
                  </a:lnTo>
                  <a:lnTo>
                    <a:pt x="3048000" y="9391396"/>
                  </a:lnTo>
                  <a:lnTo>
                    <a:pt x="3200400" y="9391396"/>
                  </a:lnTo>
                  <a:close/>
                  <a:moveTo>
                    <a:pt x="2844800" y="9391396"/>
                  </a:moveTo>
                  <a:lnTo>
                    <a:pt x="2692400" y="9391396"/>
                  </a:lnTo>
                  <a:lnTo>
                    <a:pt x="2692400" y="9340596"/>
                  </a:lnTo>
                  <a:lnTo>
                    <a:pt x="2844800" y="9340596"/>
                  </a:lnTo>
                  <a:close/>
                  <a:moveTo>
                    <a:pt x="2489200" y="9340596"/>
                  </a:moveTo>
                  <a:lnTo>
                    <a:pt x="2336800" y="9340596"/>
                  </a:lnTo>
                  <a:lnTo>
                    <a:pt x="2336800" y="9289796"/>
                  </a:lnTo>
                  <a:lnTo>
                    <a:pt x="2489200" y="9289796"/>
                  </a:lnTo>
                  <a:close/>
                  <a:moveTo>
                    <a:pt x="2133600" y="9289796"/>
                  </a:moveTo>
                  <a:lnTo>
                    <a:pt x="1981200" y="9289796"/>
                  </a:lnTo>
                  <a:lnTo>
                    <a:pt x="1981200" y="9238996"/>
                  </a:lnTo>
                  <a:lnTo>
                    <a:pt x="2133600" y="9238996"/>
                  </a:lnTo>
                  <a:close/>
                  <a:moveTo>
                    <a:pt x="1778000" y="9238996"/>
                  </a:moveTo>
                  <a:lnTo>
                    <a:pt x="1625600" y="9238996"/>
                  </a:lnTo>
                  <a:lnTo>
                    <a:pt x="1625600" y="9188196"/>
                  </a:lnTo>
                  <a:lnTo>
                    <a:pt x="1778000" y="9188196"/>
                  </a:lnTo>
                  <a:close/>
                  <a:moveTo>
                    <a:pt x="1422400" y="9188196"/>
                  </a:moveTo>
                  <a:lnTo>
                    <a:pt x="1270000" y="9188196"/>
                  </a:lnTo>
                  <a:lnTo>
                    <a:pt x="1270000" y="9137396"/>
                  </a:lnTo>
                  <a:lnTo>
                    <a:pt x="1422400" y="9137396"/>
                  </a:lnTo>
                  <a:close/>
                  <a:moveTo>
                    <a:pt x="1066800" y="9137396"/>
                  </a:moveTo>
                  <a:lnTo>
                    <a:pt x="914400" y="9137396"/>
                  </a:lnTo>
                  <a:lnTo>
                    <a:pt x="914400" y="9086596"/>
                  </a:lnTo>
                  <a:lnTo>
                    <a:pt x="1066800" y="9086596"/>
                  </a:lnTo>
                  <a:close/>
                  <a:moveTo>
                    <a:pt x="711200" y="9086596"/>
                  </a:moveTo>
                  <a:lnTo>
                    <a:pt x="558800" y="9086596"/>
                  </a:lnTo>
                  <a:lnTo>
                    <a:pt x="558800" y="9035796"/>
                  </a:lnTo>
                  <a:lnTo>
                    <a:pt x="711200" y="9035796"/>
                  </a:lnTo>
                  <a:close/>
                  <a:moveTo>
                    <a:pt x="355600" y="9035796"/>
                  </a:moveTo>
                  <a:lnTo>
                    <a:pt x="203200" y="9035796"/>
                  </a:lnTo>
                  <a:lnTo>
                    <a:pt x="203200" y="8984996"/>
                  </a:lnTo>
                  <a:lnTo>
                    <a:pt x="355600" y="8984996"/>
                  </a:lnTo>
                  <a:close/>
                  <a:moveTo>
                    <a:pt x="0" y="8984996"/>
                  </a:moveTo>
                  <a:lnTo>
                    <a:pt x="1652270" y="8984996"/>
                  </a:lnTo>
                  <a:lnTo>
                    <a:pt x="1652270" y="8959596"/>
                  </a:lnTo>
                  <a:lnTo>
                    <a:pt x="1652270" y="8984996"/>
                  </a:lnTo>
                  <a:cubicBezTo>
                    <a:pt x="1622044" y="8984996"/>
                    <a:pt x="1592199" y="8983091"/>
                    <a:pt x="1562989" y="8979408"/>
                  </a:cubicBezTo>
                  <a:lnTo>
                    <a:pt x="1569339" y="8928989"/>
                  </a:lnTo>
                  <a:cubicBezTo>
                    <a:pt x="1596517" y="8932418"/>
                    <a:pt x="1624203" y="8934196"/>
                    <a:pt x="1652270" y="8934196"/>
                  </a:cubicBezTo>
                  <a:lnTo>
                    <a:pt x="1718437" y="8934196"/>
                  </a:lnTo>
                  <a:close/>
                  <a:moveTo>
                    <a:pt x="1360932" y="8871458"/>
                  </a:moveTo>
                  <a:cubicBezTo>
                    <a:pt x="1312672" y="8849487"/>
                    <a:pt x="1267206" y="8822309"/>
                    <a:pt x="1225550" y="8790559"/>
                  </a:cubicBezTo>
                  <a:lnTo>
                    <a:pt x="1256284" y="8750173"/>
                  </a:lnTo>
                  <a:cubicBezTo>
                    <a:pt x="1295019" y="8779637"/>
                    <a:pt x="1337056" y="8804910"/>
                    <a:pt x="1381887" y="8825230"/>
                  </a:cubicBezTo>
                  <a:close/>
                  <a:moveTo>
                    <a:pt x="1079119" y="11802237"/>
                  </a:moveTo>
                  <a:cubicBezTo>
                    <a:pt x="1048512" y="11759692"/>
                    <a:pt x="1022604" y="11713464"/>
                    <a:pt x="1002157" y="11664442"/>
                  </a:cubicBezTo>
                  <a:lnTo>
                    <a:pt x="1049020" y="11644757"/>
                  </a:lnTo>
                  <a:cubicBezTo>
                    <a:pt x="1068070" y="11690223"/>
                    <a:pt x="1092073" y="11733022"/>
                    <a:pt x="1120394" y="11772519"/>
                  </a:cubicBezTo>
                  <a:close/>
                  <a:moveTo>
                    <a:pt x="951103" y="11460734"/>
                  </a:moveTo>
                  <a:cubicBezTo>
                    <a:pt x="948944" y="11438636"/>
                    <a:pt x="947928" y="11416157"/>
                    <a:pt x="947928" y="11393424"/>
                  </a:cubicBezTo>
                  <a:lnTo>
                    <a:pt x="947928" y="11305921"/>
                  </a:lnTo>
                  <a:lnTo>
                    <a:pt x="998728" y="11305921"/>
                  </a:lnTo>
                  <a:lnTo>
                    <a:pt x="998728" y="11393424"/>
                  </a:lnTo>
                  <a:lnTo>
                    <a:pt x="973328" y="11393424"/>
                  </a:lnTo>
                  <a:lnTo>
                    <a:pt x="998728" y="11393424"/>
                  </a:lnTo>
                  <a:cubicBezTo>
                    <a:pt x="998728" y="11414506"/>
                    <a:pt x="999744" y="11435334"/>
                    <a:pt x="1001649" y="11455908"/>
                  </a:cubicBezTo>
                  <a:close/>
                  <a:moveTo>
                    <a:pt x="947928" y="11102721"/>
                  </a:moveTo>
                  <a:lnTo>
                    <a:pt x="947928" y="10950321"/>
                  </a:lnTo>
                  <a:lnTo>
                    <a:pt x="998728" y="10950321"/>
                  </a:lnTo>
                  <a:lnTo>
                    <a:pt x="998728" y="11102721"/>
                  </a:lnTo>
                  <a:close/>
                  <a:moveTo>
                    <a:pt x="998728" y="10747121"/>
                  </a:moveTo>
                  <a:lnTo>
                    <a:pt x="998728" y="10594721"/>
                  </a:lnTo>
                  <a:lnTo>
                    <a:pt x="998728" y="10747121"/>
                  </a:lnTo>
                  <a:close/>
                  <a:moveTo>
                    <a:pt x="998728" y="10391521"/>
                  </a:moveTo>
                  <a:lnTo>
                    <a:pt x="998728" y="10239121"/>
                  </a:lnTo>
                  <a:lnTo>
                    <a:pt x="998728" y="10391521"/>
                  </a:lnTo>
                  <a:close/>
                  <a:moveTo>
                    <a:pt x="998728" y="10035921"/>
                  </a:moveTo>
                  <a:lnTo>
                    <a:pt x="998728" y="9883521"/>
                  </a:lnTo>
                  <a:lnTo>
                    <a:pt x="998728" y="10035921"/>
                  </a:lnTo>
                  <a:close/>
                  <a:moveTo>
                    <a:pt x="998728" y="9680321"/>
                  </a:moveTo>
                  <a:lnTo>
                    <a:pt x="998728" y="9527921"/>
                  </a:lnTo>
                  <a:lnTo>
                    <a:pt x="998728" y="9680321"/>
                  </a:lnTo>
                  <a:close/>
                  <a:moveTo>
                    <a:pt x="998728" y="9324721"/>
                  </a:moveTo>
                  <a:lnTo>
                    <a:pt x="998728" y="9172321"/>
                  </a:lnTo>
                  <a:lnTo>
                    <a:pt x="998728" y="9324721"/>
                  </a:lnTo>
                  <a:close/>
                  <a:moveTo>
                    <a:pt x="998728" y="8969121"/>
                  </a:moveTo>
                  <a:lnTo>
                    <a:pt x="998728" y="8816721"/>
                  </a:lnTo>
                  <a:lnTo>
                    <a:pt x="998728" y="8969121"/>
                  </a:lnTo>
                  <a:close/>
                  <a:moveTo>
                    <a:pt x="998728" y="8613521"/>
                  </a:moveTo>
                  <a:lnTo>
                    <a:pt x="998728" y="8461121"/>
                  </a:lnTo>
                  <a:lnTo>
                    <a:pt x="998728" y="8613521"/>
                  </a:lnTo>
                  <a:close/>
                  <a:moveTo>
                    <a:pt x="998728" y="8257921"/>
                  </a:moveTo>
                  <a:lnTo>
                    <a:pt x="998728" y="8105521"/>
                  </a:lnTo>
                  <a:lnTo>
                    <a:pt x="998728" y="8257921"/>
                  </a:lnTo>
                  <a:close/>
                  <a:moveTo>
                    <a:pt x="998728" y="7902321"/>
                  </a:moveTo>
                  <a:lnTo>
                    <a:pt x="998728" y="7749921"/>
                  </a:lnTo>
                  <a:lnTo>
                    <a:pt x="998728" y="7902321"/>
                  </a:lnTo>
                  <a:close/>
                  <a:moveTo>
                    <a:pt x="998728" y="7546721"/>
                  </a:moveTo>
                  <a:lnTo>
                    <a:pt x="998728" y="7394321"/>
                  </a:lnTo>
                  <a:lnTo>
                    <a:pt x="998728" y="7546721"/>
                  </a:lnTo>
                  <a:close/>
                  <a:moveTo>
                    <a:pt x="998728" y="7191121"/>
                  </a:moveTo>
                  <a:lnTo>
                    <a:pt x="998728" y="7038721"/>
                  </a:lnTo>
                  <a:lnTo>
                    <a:pt x="998728" y="7191121"/>
                  </a:lnTo>
                  <a:close/>
                  <a:moveTo>
                    <a:pt x="998728" y="6835521"/>
                  </a:moveTo>
                  <a:lnTo>
                    <a:pt x="998728" y="6683121"/>
                  </a:lnTo>
                  <a:lnTo>
                    <a:pt x="998728" y="6835521"/>
                  </a:lnTo>
                  <a:close/>
                  <a:moveTo>
                    <a:pt x="998728" y="6479921"/>
                  </a:moveTo>
                  <a:lnTo>
                    <a:pt x="998728" y="6327521"/>
                  </a:lnTo>
                  <a:lnTo>
                    <a:pt x="998728" y="6479921"/>
                  </a:lnTo>
                  <a:close/>
                  <a:moveTo>
                    <a:pt x="998728" y="6124321"/>
                  </a:moveTo>
                  <a:lnTo>
                    <a:pt x="998728" y="5971921"/>
                  </a:lnTo>
                  <a:lnTo>
                    <a:pt x="998728" y="6124321"/>
                  </a:lnTo>
                  <a:close/>
                  <a:moveTo>
                    <a:pt x="998728" y="5768721"/>
                  </a:moveTo>
                  <a:lnTo>
                    <a:pt x="998728" y="5616321"/>
                  </a:lnTo>
                  <a:lnTo>
                    <a:pt x="998728" y="5768721"/>
                  </a:lnTo>
                  <a:close/>
                  <a:moveTo>
                    <a:pt x="998728" y="5413121"/>
                  </a:moveTo>
                  <a:lnTo>
                    <a:pt x="998728" y="5260721"/>
                  </a:lnTo>
                  <a:lnTo>
                    <a:pt x="998728" y="5413121"/>
                  </a:lnTo>
                  <a:close/>
                  <a:moveTo>
                    <a:pt x="998728" y="5057521"/>
                  </a:moveTo>
                  <a:lnTo>
                    <a:pt x="998728" y="4905121"/>
                  </a:lnTo>
                  <a:lnTo>
                    <a:pt x="998728" y="5057521"/>
                  </a:lnTo>
                  <a:close/>
                  <a:moveTo>
                    <a:pt x="998728" y="4701921"/>
                  </a:moveTo>
                  <a:lnTo>
                    <a:pt x="998728" y="4549521"/>
                  </a:lnTo>
                  <a:lnTo>
                    <a:pt x="998728" y="4701921"/>
                  </a:lnTo>
                  <a:close/>
                  <a:moveTo>
                    <a:pt x="998728" y="4346321"/>
                  </a:moveTo>
                  <a:lnTo>
                    <a:pt x="998728" y="4193921"/>
                  </a:lnTo>
                  <a:lnTo>
                    <a:pt x="998728" y="4346321"/>
                  </a:lnTo>
                  <a:close/>
                  <a:moveTo>
                    <a:pt x="998728" y="3990721"/>
                  </a:moveTo>
                  <a:lnTo>
                    <a:pt x="998728" y="3838321"/>
                  </a:lnTo>
                  <a:lnTo>
                    <a:pt x="998728" y="3990721"/>
                  </a:lnTo>
                  <a:close/>
                  <a:moveTo>
                    <a:pt x="998728" y="3635121"/>
                  </a:moveTo>
                  <a:lnTo>
                    <a:pt x="998728" y="3482721"/>
                  </a:lnTo>
                  <a:lnTo>
                    <a:pt x="998728" y="3635121"/>
                  </a:lnTo>
                  <a:close/>
                  <a:moveTo>
                    <a:pt x="998728" y="3279521"/>
                  </a:moveTo>
                  <a:lnTo>
                    <a:pt x="998728" y="3127121"/>
                  </a:lnTo>
                  <a:lnTo>
                    <a:pt x="998728" y="3279521"/>
                  </a:lnTo>
                  <a:close/>
                  <a:moveTo>
                    <a:pt x="998728" y="2923921"/>
                  </a:moveTo>
                  <a:lnTo>
                    <a:pt x="998728" y="2771521"/>
                  </a:lnTo>
                  <a:lnTo>
                    <a:pt x="998728" y="2923921"/>
                  </a:lnTo>
                  <a:close/>
                  <a:moveTo>
                    <a:pt x="998728" y="2568321"/>
                  </a:moveTo>
                  <a:lnTo>
                    <a:pt x="998728" y="2415921"/>
                  </a:lnTo>
                  <a:lnTo>
                    <a:pt x="998728" y="2568321"/>
                  </a:lnTo>
                  <a:close/>
                  <a:moveTo>
                    <a:pt x="998728" y="2212721"/>
                  </a:moveTo>
                  <a:lnTo>
                    <a:pt x="998728" y="2060321"/>
                  </a:lnTo>
                  <a:lnTo>
                    <a:pt x="998728" y="2212721"/>
                  </a:lnTo>
                  <a:close/>
                  <a:moveTo>
                    <a:pt x="998728" y="1857121"/>
                  </a:moveTo>
                  <a:lnTo>
                    <a:pt x="998728" y="1704721"/>
                  </a:lnTo>
                  <a:lnTo>
                    <a:pt x="998728" y="1857121"/>
                  </a:lnTo>
                  <a:close/>
                  <a:moveTo>
                    <a:pt x="998728" y="1501521"/>
                  </a:moveTo>
                  <a:lnTo>
                    <a:pt x="998728" y="1349121"/>
                  </a:lnTo>
                  <a:lnTo>
                    <a:pt x="998728" y="1501521"/>
                  </a:lnTo>
                  <a:close/>
                  <a:moveTo>
                    <a:pt x="998728" y="1145921"/>
                  </a:moveTo>
                  <a:lnTo>
                    <a:pt x="998728" y="993521"/>
                  </a:lnTo>
                  <a:lnTo>
                    <a:pt x="998728" y="1145921"/>
                  </a:lnTo>
                  <a:close/>
                  <a:moveTo>
                    <a:pt x="998728" y="790321"/>
                  </a:moveTo>
                  <a:lnTo>
                    <a:pt x="998728" y="702945"/>
                  </a:lnTo>
                  <a:lnTo>
                    <a:pt x="973328" y="702945"/>
                  </a:lnTo>
                  <a:lnTo>
                    <a:pt x="947928" y="702945"/>
                  </a:lnTo>
                  <a:cubicBezTo>
                    <a:pt x="947928" y="649097"/>
                    <a:pt x="954024" y="596519"/>
                    <a:pt x="965581" y="546100"/>
                  </a:cubicBezTo>
                  <a:lnTo>
                    <a:pt x="1015111" y="557403"/>
                  </a:lnTo>
                  <a:cubicBezTo>
                    <a:pt x="1004316" y="604139"/>
                    <a:pt x="998728" y="652907"/>
                    <a:pt x="998728" y="702945"/>
                  </a:cubicBezTo>
                  <a:lnTo>
                    <a:pt x="998728" y="790321"/>
                  </a:lnTo>
                  <a:close/>
                </a:path>
              </a:pathLst>
            </a:custGeom>
            <a:solidFill>
              <a:srgbClr val="FF3F4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6057970" y="8802122"/>
            <a:ext cx="1768126" cy="1086549"/>
          </a:xfrm>
          <a:custGeom>
            <a:avLst/>
            <a:gdLst/>
            <a:ahLst/>
            <a:cxnLst/>
            <a:rect l="l" t="t" r="r" b="b"/>
            <a:pathLst>
              <a:path w="1768126" h="1086549">
                <a:moveTo>
                  <a:pt x="0" y="0"/>
                </a:moveTo>
                <a:lnTo>
                  <a:pt x="1768126" y="0"/>
                </a:lnTo>
                <a:lnTo>
                  <a:pt x="1768126" y="1086549"/>
                </a:lnTo>
                <a:lnTo>
                  <a:pt x="0" y="10865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5379328" y="1527458"/>
            <a:ext cx="1288042" cy="867288"/>
          </a:xfrm>
          <a:custGeom>
            <a:avLst/>
            <a:gdLst/>
            <a:ahLst/>
            <a:cxnLst/>
            <a:rect l="l" t="t" r="r" b="b"/>
            <a:pathLst>
              <a:path w="1288042" h="867288">
                <a:moveTo>
                  <a:pt x="0" y="0"/>
                </a:moveTo>
                <a:lnTo>
                  <a:pt x="1288042" y="0"/>
                </a:lnTo>
                <a:lnTo>
                  <a:pt x="1288042" y="867288"/>
                </a:lnTo>
                <a:lnTo>
                  <a:pt x="0" y="86728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0902908" y="2507212"/>
            <a:ext cx="6922976" cy="5686282"/>
          </a:xfrm>
          <a:custGeom>
            <a:avLst/>
            <a:gdLst/>
            <a:ahLst/>
            <a:cxnLst/>
            <a:rect l="l" t="t" r="r" b="b"/>
            <a:pathLst>
              <a:path w="6922976" h="5686282">
                <a:moveTo>
                  <a:pt x="0" y="0"/>
                </a:moveTo>
                <a:lnTo>
                  <a:pt x="6922976" y="0"/>
                </a:lnTo>
                <a:lnTo>
                  <a:pt x="6922976" y="5686282"/>
                </a:lnTo>
                <a:lnTo>
                  <a:pt x="0" y="568628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741350" y="2194721"/>
            <a:ext cx="8550252" cy="3297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111"/>
              </a:lnSpc>
            </a:pPr>
            <a:r>
              <a:rPr lang="en-US" sz="9500" b="1">
                <a:solidFill>
                  <a:srgbClr val="FF3F4A"/>
                </a:solidFill>
                <a:latin typeface="Arimo Bold"/>
                <a:ea typeface="Arimo Bold"/>
                <a:cs typeface="Arimo Bold"/>
                <a:sym typeface="Arimo Bold"/>
              </a:rPr>
              <a:t>Car Diagnosis </a:t>
            </a:r>
          </a:p>
          <a:p>
            <a:pPr algn="l">
              <a:lnSpc>
                <a:spcPts val="13111"/>
              </a:lnSpc>
            </a:pPr>
            <a:r>
              <a:rPr lang="en-US" sz="9500" b="1">
                <a:solidFill>
                  <a:srgbClr val="FF3F4A"/>
                </a:solidFill>
                <a:latin typeface="Arimo Bold"/>
                <a:ea typeface="Arimo Bold"/>
                <a:cs typeface="Arimo Bold"/>
                <a:sym typeface="Arimo Bold"/>
              </a:rPr>
              <a:t>Expert System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755056" y="5964946"/>
            <a:ext cx="6522841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9"/>
              </a:lnSpc>
            </a:pPr>
            <a:r>
              <a:rPr lang="en-US" sz="3699">
                <a:solidFill>
                  <a:srgbClr val="FFFFFF"/>
                </a:solidFill>
                <a:latin typeface="Cairo"/>
                <a:ea typeface="Cairo"/>
                <a:cs typeface="Cairo"/>
                <a:sym typeface="Cairo"/>
              </a:rPr>
              <a:t>Under the Supervision of:</a:t>
            </a:r>
          </a:p>
          <a:p>
            <a:pPr algn="ctr">
              <a:lnSpc>
                <a:spcPts val="4439"/>
              </a:lnSpc>
            </a:pPr>
            <a:r>
              <a:rPr lang="en-US" sz="3699">
                <a:solidFill>
                  <a:srgbClr val="FFFFFF"/>
                </a:solidFill>
                <a:latin typeface="Cairo"/>
                <a:ea typeface="Cairo"/>
                <a:cs typeface="Cairo"/>
                <a:sym typeface="Cairo"/>
              </a:rPr>
              <a:t>Dr. Mohamed Rehan</a:t>
            </a:r>
          </a:p>
          <a:p>
            <a:pPr algn="l">
              <a:lnSpc>
                <a:spcPts val="3480"/>
              </a:lnSpc>
            </a:pPr>
            <a:endParaRPr lang="en-US" sz="3699">
              <a:solidFill>
                <a:srgbClr val="FFFFFF"/>
              </a:solidFill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31425" y="9449241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21273" y="708407"/>
            <a:ext cx="17845453" cy="5911306"/>
          </a:xfrm>
          <a:custGeom>
            <a:avLst/>
            <a:gdLst/>
            <a:ahLst/>
            <a:cxnLst/>
            <a:rect l="l" t="t" r="r" b="b"/>
            <a:pathLst>
              <a:path w="17845453" h="5911306">
                <a:moveTo>
                  <a:pt x="0" y="0"/>
                </a:moveTo>
                <a:lnTo>
                  <a:pt x="17845454" y="0"/>
                </a:lnTo>
                <a:lnTo>
                  <a:pt x="17845454" y="5911307"/>
                </a:lnTo>
                <a:lnTo>
                  <a:pt x="0" y="59113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6217432" y="367128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6848004" y="1668014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221273" y="6619714"/>
            <a:ext cx="17818575" cy="2182775"/>
          </a:xfrm>
          <a:custGeom>
            <a:avLst/>
            <a:gdLst/>
            <a:ahLst/>
            <a:cxnLst/>
            <a:rect l="l" t="t" r="r" b="b"/>
            <a:pathLst>
              <a:path w="17818575" h="2182775">
                <a:moveTo>
                  <a:pt x="0" y="0"/>
                </a:moveTo>
                <a:lnTo>
                  <a:pt x="17818575" y="0"/>
                </a:lnTo>
                <a:lnTo>
                  <a:pt x="17818575" y="2182775"/>
                </a:lnTo>
                <a:lnTo>
                  <a:pt x="0" y="218277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78185" y="8685616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8992975" y="1563982"/>
            <a:ext cx="9525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31425" y="9831123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8992975" y="1563982"/>
            <a:ext cx="9525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endParaRPr/>
          </a:p>
        </p:txBody>
      </p:sp>
      <p:sp>
        <p:nvSpPr>
          <p:cNvPr id="4" name="Freeform 4"/>
          <p:cNvSpPr/>
          <p:nvPr/>
        </p:nvSpPr>
        <p:spPr>
          <a:xfrm>
            <a:off x="1011034" y="150102"/>
            <a:ext cx="16465645" cy="7553614"/>
          </a:xfrm>
          <a:custGeom>
            <a:avLst/>
            <a:gdLst/>
            <a:ahLst/>
            <a:cxnLst/>
            <a:rect l="l" t="t" r="r" b="b"/>
            <a:pathLst>
              <a:path w="16465645" h="7553614">
                <a:moveTo>
                  <a:pt x="0" y="0"/>
                </a:moveTo>
                <a:lnTo>
                  <a:pt x="16465645" y="0"/>
                </a:lnTo>
                <a:lnTo>
                  <a:pt x="16465645" y="7553614"/>
                </a:lnTo>
                <a:lnTo>
                  <a:pt x="0" y="75536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6848004" y="1592557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6404324" y="150102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-169605" y="9449241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978960" y="7703716"/>
            <a:ext cx="16497719" cy="2185948"/>
          </a:xfrm>
          <a:custGeom>
            <a:avLst/>
            <a:gdLst/>
            <a:ahLst/>
            <a:cxnLst/>
            <a:rect l="l" t="t" r="r" b="b"/>
            <a:pathLst>
              <a:path w="16497719" h="2185948">
                <a:moveTo>
                  <a:pt x="0" y="0"/>
                </a:moveTo>
                <a:lnTo>
                  <a:pt x="16497719" y="0"/>
                </a:lnTo>
                <a:lnTo>
                  <a:pt x="16497719" y="2185948"/>
                </a:lnTo>
                <a:lnTo>
                  <a:pt x="0" y="218594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5850" y="607350"/>
            <a:ext cx="17076300" cy="9072300"/>
            <a:chOff x="0" y="0"/>
            <a:chExt cx="22768400" cy="12096400"/>
          </a:xfrm>
        </p:grpSpPr>
        <p:sp>
          <p:nvSpPr>
            <p:cNvPr id="3" name="Freeform 3"/>
            <p:cNvSpPr/>
            <p:nvPr/>
          </p:nvSpPr>
          <p:spPr>
            <a:xfrm>
              <a:off x="-947928" y="0"/>
              <a:ext cx="23654258" cy="12032869"/>
            </a:xfrm>
            <a:custGeom>
              <a:avLst/>
              <a:gdLst/>
              <a:ahLst/>
              <a:cxnLst/>
              <a:rect l="l" t="t" r="r" b="b"/>
              <a:pathLst>
                <a:path w="23654258" h="12032869">
                  <a:moveTo>
                    <a:pt x="1042543" y="350774"/>
                  </a:moveTo>
                  <a:cubicBezTo>
                    <a:pt x="1069086" y="305054"/>
                    <a:pt x="1100709" y="262636"/>
                    <a:pt x="1136523" y="224155"/>
                  </a:cubicBezTo>
                  <a:lnTo>
                    <a:pt x="1173734" y="258826"/>
                  </a:lnTo>
                  <a:cubicBezTo>
                    <a:pt x="1140460" y="294513"/>
                    <a:pt x="1111123" y="333883"/>
                    <a:pt x="1086485" y="376301"/>
                  </a:cubicBezTo>
                  <a:close/>
                  <a:moveTo>
                    <a:pt x="1300988" y="93472"/>
                  </a:moveTo>
                  <a:cubicBezTo>
                    <a:pt x="1346327" y="67437"/>
                    <a:pt x="1394841" y="46228"/>
                    <a:pt x="1445768" y="30607"/>
                  </a:cubicBezTo>
                  <a:lnTo>
                    <a:pt x="1460627" y="79248"/>
                  </a:lnTo>
                  <a:cubicBezTo>
                    <a:pt x="1413383" y="93726"/>
                    <a:pt x="1368425" y="113284"/>
                    <a:pt x="1326388" y="137541"/>
                  </a:cubicBezTo>
                  <a:close/>
                  <a:moveTo>
                    <a:pt x="1653540" y="0"/>
                  </a:moveTo>
                  <a:lnTo>
                    <a:pt x="1805940" y="0"/>
                  </a:lnTo>
                  <a:lnTo>
                    <a:pt x="1805940" y="50800"/>
                  </a:lnTo>
                  <a:lnTo>
                    <a:pt x="1653540" y="50800"/>
                  </a:lnTo>
                  <a:close/>
                  <a:moveTo>
                    <a:pt x="2009140" y="50800"/>
                  </a:moveTo>
                  <a:lnTo>
                    <a:pt x="2161540" y="50800"/>
                  </a:lnTo>
                  <a:lnTo>
                    <a:pt x="2009140" y="50800"/>
                  </a:lnTo>
                  <a:close/>
                  <a:moveTo>
                    <a:pt x="2364740" y="50800"/>
                  </a:moveTo>
                  <a:lnTo>
                    <a:pt x="2517140" y="50800"/>
                  </a:lnTo>
                  <a:lnTo>
                    <a:pt x="2364740" y="50800"/>
                  </a:lnTo>
                  <a:close/>
                  <a:moveTo>
                    <a:pt x="2720340" y="50800"/>
                  </a:moveTo>
                  <a:lnTo>
                    <a:pt x="2872740" y="50800"/>
                  </a:lnTo>
                  <a:lnTo>
                    <a:pt x="2720340" y="50800"/>
                  </a:lnTo>
                  <a:close/>
                  <a:moveTo>
                    <a:pt x="3075940" y="50800"/>
                  </a:moveTo>
                  <a:lnTo>
                    <a:pt x="3228340" y="50800"/>
                  </a:lnTo>
                  <a:lnTo>
                    <a:pt x="3075940" y="50800"/>
                  </a:lnTo>
                  <a:close/>
                  <a:moveTo>
                    <a:pt x="3431540" y="50800"/>
                  </a:moveTo>
                  <a:lnTo>
                    <a:pt x="3583940" y="50800"/>
                  </a:lnTo>
                  <a:lnTo>
                    <a:pt x="3431540" y="50800"/>
                  </a:lnTo>
                  <a:close/>
                  <a:moveTo>
                    <a:pt x="3787140" y="50800"/>
                  </a:moveTo>
                  <a:lnTo>
                    <a:pt x="3939540" y="50800"/>
                  </a:lnTo>
                  <a:lnTo>
                    <a:pt x="3787140" y="50800"/>
                  </a:lnTo>
                  <a:close/>
                  <a:moveTo>
                    <a:pt x="4142740" y="50800"/>
                  </a:moveTo>
                  <a:lnTo>
                    <a:pt x="4295140" y="50800"/>
                  </a:lnTo>
                  <a:lnTo>
                    <a:pt x="4142740" y="50800"/>
                  </a:lnTo>
                  <a:close/>
                  <a:moveTo>
                    <a:pt x="4498340" y="50800"/>
                  </a:moveTo>
                  <a:lnTo>
                    <a:pt x="4650740" y="50800"/>
                  </a:lnTo>
                  <a:lnTo>
                    <a:pt x="4498340" y="50800"/>
                  </a:lnTo>
                  <a:close/>
                  <a:moveTo>
                    <a:pt x="4853940" y="50800"/>
                  </a:moveTo>
                  <a:lnTo>
                    <a:pt x="5006340" y="50800"/>
                  </a:lnTo>
                  <a:lnTo>
                    <a:pt x="4853940" y="50800"/>
                  </a:lnTo>
                  <a:close/>
                  <a:moveTo>
                    <a:pt x="5209540" y="50800"/>
                  </a:moveTo>
                  <a:lnTo>
                    <a:pt x="5361940" y="50800"/>
                  </a:lnTo>
                  <a:lnTo>
                    <a:pt x="5209540" y="50800"/>
                  </a:lnTo>
                  <a:close/>
                  <a:moveTo>
                    <a:pt x="5565140" y="50800"/>
                  </a:moveTo>
                  <a:lnTo>
                    <a:pt x="5717540" y="50800"/>
                  </a:lnTo>
                  <a:lnTo>
                    <a:pt x="5565140" y="50800"/>
                  </a:lnTo>
                  <a:close/>
                  <a:moveTo>
                    <a:pt x="5920740" y="50800"/>
                  </a:moveTo>
                  <a:lnTo>
                    <a:pt x="6073140" y="50800"/>
                  </a:lnTo>
                  <a:lnTo>
                    <a:pt x="5920740" y="50800"/>
                  </a:lnTo>
                  <a:close/>
                  <a:moveTo>
                    <a:pt x="6276340" y="50800"/>
                  </a:moveTo>
                  <a:lnTo>
                    <a:pt x="6428740" y="50800"/>
                  </a:lnTo>
                  <a:lnTo>
                    <a:pt x="6276340" y="50800"/>
                  </a:lnTo>
                  <a:close/>
                  <a:moveTo>
                    <a:pt x="6631940" y="50800"/>
                  </a:moveTo>
                  <a:lnTo>
                    <a:pt x="6784340" y="50800"/>
                  </a:lnTo>
                  <a:lnTo>
                    <a:pt x="6631940" y="50800"/>
                  </a:lnTo>
                  <a:close/>
                  <a:moveTo>
                    <a:pt x="6987540" y="50800"/>
                  </a:moveTo>
                  <a:lnTo>
                    <a:pt x="7139940" y="50800"/>
                  </a:lnTo>
                  <a:lnTo>
                    <a:pt x="6987540" y="50800"/>
                  </a:lnTo>
                  <a:close/>
                  <a:moveTo>
                    <a:pt x="7343140" y="50800"/>
                  </a:moveTo>
                  <a:lnTo>
                    <a:pt x="7495540" y="50800"/>
                  </a:lnTo>
                  <a:lnTo>
                    <a:pt x="7343140" y="50800"/>
                  </a:lnTo>
                  <a:close/>
                  <a:moveTo>
                    <a:pt x="7698740" y="50800"/>
                  </a:moveTo>
                  <a:lnTo>
                    <a:pt x="7851140" y="50800"/>
                  </a:lnTo>
                  <a:lnTo>
                    <a:pt x="7698740" y="50800"/>
                  </a:lnTo>
                  <a:close/>
                  <a:moveTo>
                    <a:pt x="8054340" y="50800"/>
                  </a:moveTo>
                  <a:lnTo>
                    <a:pt x="8206740" y="50800"/>
                  </a:lnTo>
                  <a:lnTo>
                    <a:pt x="8054340" y="50800"/>
                  </a:lnTo>
                  <a:close/>
                  <a:moveTo>
                    <a:pt x="8409940" y="50800"/>
                  </a:moveTo>
                  <a:lnTo>
                    <a:pt x="8562340" y="50800"/>
                  </a:lnTo>
                  <a:lnTo>
                    <a:pt x="8409940" y="50800"/>
                  </a:lnTo>
                  <a:close/>
                  <a:moveTo>
                    <a:pt x="8765540" y="50800"/>
                  </a:moveTo>
                  <a:lnTo>
                    <a:pt x="8917940" y="50800"/>
                  </a:lnTo>
                  <a:lnTo>
                    <a:pt x="8765540" y="50800"/>
                  </a:lnTo>
                  <a:close/>
                  <a:moveTo>
                    <a:pt x="9121140" y="50800"/>
                  </a:moveTo>
                  <a:lnTo>
                    <a:pt x="9273540" y="50800"/>
                  </a:lnTo>
                  <a:lnTo>
                    <a:pt x="9121140" y="50800"/>
                  </a:lnTo>
                  <a:close/>
                  <a:moveTo>
                    <a:pt x="9476740" y="50800"/>
                  </a:moveTo>
                  <a:lnTo>
                    <a:pt x="9629140" y="50800"/>
                  </a:lnTo>
                  <a:lnTo>
                    <a:pt x="9476740" y="50800"/>
                  </a:lnTo>
                  <a:close/>
                  <a:moveTo>
                    <a:pt x="9832340" y="50800"/>
                  </a:moveTo>
                  <a:lnTo>
                    <a:pt x="9984740" y="50800"/>
                  </a:lnTo>
                  <a:lnTo>
                    <a:pt x="9832340" y="50800"/>
                  </a:lnTo>
                  <a:close/>
                  <a:moveTo>
                    <a:pt x="10187940" y="50800"/>
                  </a:moveTo>
                  <a:lnTo>
                    <a:pt x="10340340" y="50800"/>
                  </a:lnTo>
                  <a:lnTo>
                    <a:pt x="10187940" y="50800"/>
                  </a:lnTo>
                  <a:close/>
                  <a:moveTo>
                    <a:pt x="10543540" y="50800"/>
                  </a:moveTo>
                  <a:lnTo>
                    <a:pt x="10695940" y="50800"/>
                  </a:lnTo>
                  <a:lnTo>
                    <a:pt x="10543540" y="50800"/>
                  </a:lnTo>
                  <a:close/>
                  <a:moveTo>
                    <a:pt x="10899140" y="50800"/>
                  </a:moveTo>
                  <a:lnTo>
                    <a:pt x="11051540" y="50800"/>
                  </a:lnTo>
                  <a:lnTo>
                    <a:pt x="10899140" y="50800"/>
                  </a:lnTo>
                  <a:close/>
                  <a:moveTo>
                    <a:pt x="11254740" y="50800"/>
                  </a:moveTo>
                  <a:lnTo>
                    <a:pt x="11407140" y="50800"/>
                  </a:lnTo>
                  <a:lnTo>
                    <a:pt x="11254740" y="50800"/>
                  </a:lnTo>
                  <a:close/>
                  <a:moveTo>
                    <a:pt x="11610340" y="50800"/>
                  </a:moveTo>
                  <a:lnTo>
                    <a:pt x="11762740" y="50800"/>
                  </a:lnTo>
                  <a:lnTo>
                    <a:pt x="11610340" y="50800"/>
                  </a:lnTo>
                  <a:close/>
                  <a:moveTo>
                    <a:pt x="11965940" y="50800"/>
                  </a:moveTo>
                  <a:lnTo>
                    <a:pt x="12118340" y="50800"/>
                  </a:lnTo>
                  <a:lnTo>
                    <a:pt x="11965940" y="50800"/>
                  </a:lnTo>
                  <a:close/>
                  <a:moveTo>
                    <a:pt x="12321540" y="50800"/>
                  </a:moveTo>
                  <a:lnTo>
                    <a:pt x="12473940" y="50800"/>
                  </a:lnTo>
                  <a:lnTo>
                    <a:pt x="12321540" y="50800"/>
                  </a:lnTo>
                  <a:close/>
                  <a:moveTo>
                    <a:pt x="12677140" y="50800"/>
                  </a:moveTo>
                  <a:lnTo>
                    <a:pt x="12829540" y="50800"/>
                  </a:lnTo>
                  <a:lnTo>
                    <a:pt x="12677140" y="50800"/>
                  </a:lnTo>
                  <a:close/>
                  <a:moveTo>
                    <a:pt x="13032740" y="50800"/>
                  </a:moveTo>
                  <a:lnTo>
                    <a:pt x="13185140" y="50800"/>
                  </a:lnTo>
                  <a:lnTo>
                    <a:pt x="13032740" y="50800"/>
                  </a:lnTo>
                  <a:close/>
                  <a:moveTo>
                    <a:pt x="13388340" y="50800"/>
                  </a:moveTo>
                  <a:lnTo>
                    <a:pt x="13540740" y="50800"/>
                  </a:lnTo>
                  <a:lnTo>
                    <a:pt x="13388340" y="50800"/>
                  </a:lnTo>
                  <a:close/>
                  <a:moveTo>
                    <a:pt x="13743940" y="50800"/>
                  </a:moveTo>
                  <a:lnTo>
                    <a:pt x="13896340" y="50800"/>
                  </a:lnTo>
                  <a:lnTo>
                    <a:pt x="13743940" y="50800"/>
                  </a:lnTo>
                  <a:close/>
                  <a:moveTo>
                    <a:pt x="14099541" y="50800"/>
                  </a:moveTo>
                  <a:lnTo>
                    <a:pt x="14251941" y="50800"/>
                  </a:lnTo>
                  <a:lnTo>
                    <a:pt x="14099541" y="50800"/>
                  </a:lnTo>
                  <a:close/>
                  <a:moveTo>
                    <a:pt x="14455141" y="50800"/>
                  </a:moveTo>
                  <a:lnTo>
                    <a:pt x="14607541" y="50800"/>
                  </a:lnTo>
                  <a:lnTo>
                    <a:pt x="14455141" y="50800"/>
                  </a:lnTo>
                  <a:close/>
                  <a:moveTo>
                    <a:pt x="14810741" y="50800"/>
                  </a:moveTo>
                  <a:lnTo>
                    <a:pt x="14963141" y="50800"/>
                  </a:lnTo>
                  <a:lnTo>
                    <a:pt x="14810741" y="50800"/>
                  </a:lnTo>
                  <a:close/>
                  <a:moveTo>
                    <a:pt x="15166341" y="50800"/>
                  </a:moveTo>
                  <a:lnTo>
                    <a:pt x="15318741" y="50800"/>
                  </a:lnTo>
                  <a:lnTo>
                    <a:pt x="15166341" y="50800"/>
                  </a:lnTo>
                  <a:close/>
                  <a:moveTo>
                    <a:pt x="15521941" y="50800"/>
                  </a:moveTo>
                  <a:lnTo>
                    <a:pt x="15674341" y="50800"/>
                  </a:lnTo>
                  <a:lnTo>
                    <a:pt x="15521941" y="50800"/>
                  </a:lnTo>
                  <a:close/>
                  <a:moveTo>
                    <a:pt x="15877541" y="50800"/>
                  </a:moveTo>
                  <a:lnTo>
                    <a:pt x="16029941" y="50800"/>
                  </a:lnTo>
                  <a:lnTo>
                    <a:pt x="15877541" y="50800"/>
                  </a:lnTo>
                  <a:close/>
                  <a:moveTo>
                    <a:pt x="16233141" y="50800"/>
                  </a:moveTo>
                  <a:lnTo>
                    <a:pt x="16385541" y="50800"/>
                  </a:lnTo>
                  <a:lnTo>
                    <a:pt x="16233141" y="50800"/>
                  </a:lnTo>
                  <a:close/>
                  <a:moveTo>
                    <a:pt x="16588741" y="50800"/>
                  </a:moveTo>
                  <a:lnTo>
                    <a:pt x="16741141" y="50800"/>
                  </a:lnTo>
                  <a:lnTo>
                    <a:pt x="16588741" y="50800"/>
                  </a:lnTo>
                  <a:close/>
                  <a:moveTo>
                    <a:pt x="16944341" y="50800"/>
                  </a:moveTo>
                  <a:lnTo>
                    <a:pt x="17096741" y="50800"/>
                  </a:lnTo>
                  <a:lnTo>
                    <a:pt x="16944341" y="50800"/>
                  </a:lnTo>
                  <a:close/>
                  <a:moveTo>
                    <a:pt x="17299941" y="50800"/>
                  </a:moveTo>
                  <a:lnTo>
                    <a:pt x="17452341" y="50800"/>
                  </a:lnTo>
                  <a:lnTo>
                    <a:pt x="17299941" y="50800"/>
                  </a:lnTo>
                  <a:close/>
                  <a:moveTo>
                    <a:pt x="17655541" y="50800"/>
                  </a:moveTo>
                  <a:lnTo>
                    <a:pt x="17807941" y="50800"/>
                  </a:lnTo>
                  <a:lnTo>
                    <a:pt x="17655541" y="50800"/>
                  </a:lnTo>
                  <a:close/>
                  <a:moveTo>
                    <a:pt x="18011141" y="50800"/>
                  </a:moveTo>
                  <a:lnTo>
                    <a:pt x="18163541" y="50800"/>
                  </a:lnTo>
                  <a:lnTo>
                    <a:pt x="18011141" y="50800"/>
                  </a:lnTo>
                  <a:close/>
                  <a:moveTo>
                    <a:pt x="18366741" y="50800"/>
                  </a:moveTo>
                  <a:lnTo>
                    <a:pt x="18519141" y="50800"/>
                  </a:lnTo>
                  <a:lnTo>
                    <a:pt x="18366741" y="50800"/>
                  </a:lnTo>
                  <a:close/>
                  <a:moveTo>
                    <a:pt x="18722341" y="50800"/>
                  </a:moveTo>
                  <a:lnTo>
                    <a:pt x="18874741" y="50800"/>
                  </a:lnTo>
                  <a:lnTo>
                    <a:pt x="18722341" y="50800"/>
                  </a:lnTo>
                  <a:close/>
                  <a:moveTo>
                    <a:pt x="19077941" y="50800"/>
                  </a:moveTo>
                  <a:lnTo>
                    <a:pt x="19230341" y="50800"/>
                  </a:lnTo>
                  <a:lnTo>
                    <a:pt x="19077941" y="50800"/>
                  </a:lnTo>
                  <a:close/>
                  <a:moveTo>
                    <a:pt x="19433541" y="50800"/>
                  </a:moveTo>
                  <a:lnTo>
                    <a:pt x="19585941" y="50800"/>
                  </a:lnTo>
                  <a:lnTo>
                    <a:pt x="19433541" y="50800"/>
                  </a:lnTo>
                  <a:close/>
                  <a:moveTo>
                    <a:pt x="19789141" y="50800"/>
                  </a:moveTo>
                  <a:lnTo>
                    <a:pt x="19941541" y="50800"/>
                  </a:lnTo>
                  <a:lnTo>
                    <a:pt x="19789141" y="50800"/>
                  </a:lnTo>
                  <a:close/>
                  <a:moveTo>
                    <a:pt x="20144741" y="50800"/>
                  </a:moveTo>
                  <a:lnTo>
                    <a:pt x="20297141" y="50800"/>
                  </a:lnTo>
                  <a:lnTo>
                    <a:pt x="20144741" y="50800"/>
                  </a:lnTo>
                  <a:close/>
                  <a:moveTo>
                    <a:pt x="20500341" y="50800"/>
                  </a:moveTo>
                  <a:lnTo>
                    <a:pt x="20652741" y="50800"/>
                  </a:lnTo>
                  <a:lnTo>
                    <a:pt x="20500341" y="50800"/>
                  </a:lnTo>
                  <a:close/>
                  <a:moveTo>
                    <a:pt x="20855941" y="50800"/>
                  </a:moveTo>
                  <a:lnTo>
                    <a:pt x="21008341" y="50800"/>
                  </a:lnTo>
                  <a:lnTo>
                    <a:pt x="20855941" y="50800"/>
                  </a:lnTo>
                  <a:close/>
                  <a:moveTo>
                    <a:pt x="21211541" y="50800"/>
                  </a:moveTo>
                  <a:lnTo>
                    <a:pt x="21363941" y="50800"/>
                  </a:lnTo>
                  <a:lnTo>
                    <a:pt x="21211541" y="50800"/>
                  </a:lnTo>
                  <a:close/>
                  <a:moveTo>
                    <a:pt x="21567141" y="50800"/>
                  </a:moveTo>
                  <a:lnTo>
                    <a:pt x="21719541" y="50800"/>
                  </a:lnTo>
                  <a:lnTo>
                    <a:pt x="21567141" y="50800"/>
                  </a:lnTo>
                  <a:close/>
                  <a:moveTo>
                    <a:pt x="21922741" y="50800"/>
                  </a:moveTo>
                  <a:lnTo>
                    <a:pt x="22075141" y="50800"/>
                  </a:lnTo>
                  <a:lnTo>
                    <a:pt x="21922741" y="50800"/>
                  </a:lnTo>
                  <a:close/>
                  <a:moveTo>
                    <a:pt x="22278341" y="50800"/>
                  </a:moveTo>
                  <a:lnTo>
                    <a:pt x="22430741" y="50800"/>
                  </a:lnTo>
                  <a:lnTo>
                    <a:pt x="22278341" y="50800"/>
                  </a:lnTo>
                  <a:close/>
                  <a:moveTo>
                    <a:pt x="22633941" y="50800"/>
                  </a:moveTo>
                  <a:lnTo>
                    <a:pt x="22786341" y="50800"/>
                  </a:lnTo>
                  <a:lnTo>
                    <a:pt x="22633941" y="50800"/>
                  </a:lnTo>
                  <a:close/>
                  <a:moveTo>
                    <a:pt x="22989541" y="50800"/>
                  </a:moveTo>
                  <a:lnTo>
                    <a:pt x="23012018" y="50800"/>
                  </a:lnTo>
                  <a:lnTo>
                    <a:pt x="23012018" y="25400"/>
                  </a:lnTo>
                  <a:lnTo>
                    <a:pt x="23012018" y="0"/>
                  </a:lnTo>
                  <a:cubicBezTo>
                    <a:pt x="23057867" y="0"/>
                    <a:pt x="23102570" y="4318"/>
                    <a:pt x="23146004" y="12700"/>
                  </a:cubicBezTo>
                  <a:lnTo>
                    <a:pt x="23136352" y="62611"/>
                  </a:lnTo>
                  <a:cubicBezTo>
                    <a:pt x="23096092" y="54864"/>
                    <a:pt x="23054565" y="50800"/>
                    <a:pt x="23012018" y="50800"/>
                  </a:cubicBezTo>
                  <a:lnTo>
                    <a:pt x="22989541" y="50800"/>
                  </a:lnTo>
                  <a:close/>
                  <a:moveTo>
                    <a:pt x="23343997" y="133604"/>
                  </a:moveTo>
                  <a:cubicBezTo>
                    <a:pt x="23390733" y="158623"/>
                    <a:pt x="23434293" y="188595"/>
                    <a:pt x="23473917" y="223012"/>
                  </a:cubicBezTo>
                  <a:lnTo>
                    <a:pt x="23440643" y="261366"/>
                  </a:lnTo>
                  <a:cubicBezTo>
                    <a:pt x="23403815" y="229362"/>
                    <a:pt x="23363428" y="201549"/>
                    <a:pt x="23319993" y="178308"/>
                  </a:cubicBezTo>
                  <a:close/>
                  <a:moveTo>
                    <a:pt x="23586314" y="427355"/>
                  </a:moveTo>
                  <a:cubicBezTo>
                    <a:pt x="23613999" y="471805"/>
                    <a:pt x="23636859" y="519430"/>
                    <a:pt x="23654258" y="569722"/>
                  </a:cubicBezTo>
                  <a:lnTo>
                    <a:pt x="23606252" y="586232"/>
                  </a:lnTo>
                  <a:cubicBezTo>
                    <a:pt x="23590123" y="539623"/>
                    <a:pt x="23568915" y="495300"/>
                    <a:pt x="23543260" y="454152"/>
                  </a:cubicBezTo>
                  <a:close/>
                  <a:moveTo>
                    <a:pt x="23648924" y="803148"/>
                  </a:moveTo>
                  <a:cubicBezTo>
                    <a:pt x="23649178" y="810514"/>
                    <a:pt x="23649305" y="817880"/>
                    <a:pt x="23649305" y="825373"/>
                  </a:cubicBezTo>
                  <a:lnTo>
                    <a:pt x="23623905" y="825373"/>
                  </a:lnTo>
                  <a:lnTo>
                    <a:pt x="23649305" y="825373"/>
                  </a:lnTo>
                  <a:lnTo>
                    <a:pt x="23649305" y="834136"/>
                  </a:lnTo>
                  <a:lnTo>
                    <a:pt x="23598505" y="834136"/>
                  </a:lnTo>
                  <a:lnTo>
                    <a:pt x="23598505" y="702945"/>
                  </a:lnTo>
                  <a:cubicBezTo>
                    <a:pt x="23598505" y="696087"/>
                    <a:pt x="23598378" y="689229"/>
                    <a:pt x="23598124" y="682371"/>
                  </a:cubicBezTo>
                  <a:close/>
                  <a:moveTo>
                    <a:pt x="23598505" y="1038860"/>
                  </a:moveTo>
                  <a:lnTo>
                    <a:pt x="23598505" y="1191260"/>
                  </a:lnTo>
                  <a:lnTo>
                    <a:pt x="23547705" y="1191260"/>
                  </a:lnTo>
                  <a:lnTo>
                    <a:pt x="23547705" y="1038860"/>
                  </a:lnTo>
                  <a:close/>
                  <a:moveTo>
                    <a:pt x="23547705" y="1394460"/>
                  </a:moveTo>
                  <a:lnTo>
                    <a:pt x="23547705" y="1546860"/>
                  </a:lnTo>
                  <a:lnTo>
                    <a:pt x="23496905" y="1546860"/>
                  </a:lnTo>
                  <a:lnTo>
                    <a:pt x="23496905" y="1394460"/>
                  </a:lnTo>
                  <a:close/>
                  <a:moveTo>
                    <a:pt x="23496905" y="1750060"/>
                  </a:moveTo>
                  <a:lnTo>
                    <a:pt x="23496905" y="1902460"/>
                  </a:lnTo>
                  <a:lnTo>
                    <a:pt x="23446105" y="1902460"/>
                  </a:lnTo>
                  <a:lnTo>
                    <a:pt x="23446105" y="1750060"/>
                  </a:lnTo>
                  <a:close/>
                  <a:moveTo>
                    <a:pt x="23446105" y="2105660"/>
                  </a:moveTo>
                  <a:lnTo>
                    <a:pt x="23446105" y="2258060"/>
                  </a:lnTo>
                  <a:lnTo>
                    <a:pt x="23395305" y="2258060"/>
                  </a:lnTo>
                  <a:lnTo>
                    <a:pt x="23395305" y="2105660"/>
                  </a:lnTo>
                  <a:close/>
                  <a:moveTo>
                    <a:pt x="23395305" y="2461260"/>
                  </a:moveTo>
                  <a:lnTo>
                    <a:pt x="23395305" y="2613660"/>
                  </a:lnTo>
                  <a:lnTo>
                    <a:pt x="23344505" y="2613660"/>
                  </a:lnTo>
                  <a:lnTo>
                    <a:pt x="23344505" y="2461260"/>
                  </a:lnTo>
                  <a:close/>
                  <a:moveTo>
                    <a:pt x="23344505" y="2816860"/>
                  </a:moveTo>
                  <a:lnTo>
                    <a:pt x="23344505" y="2969260"/>
                  </a:lnTo>
                  <a:lnTo>
                    <a:pt x="23293705" y="2969260"/>
                  </a:lnTo>
                  <a:lnTo>
                    <a:pt x="23293705" y="2816860"/>
                  </a:lnTo>
                  <a:close/>
                  <a:moveTo>
                    <a:pt x="23293705" y="3172460"/>
                  </a:moveTo>
                  <a:lnTo>
                    <a:pt x="23293705" y="3324860"/>
                  </a:lnTo>
                  <a:lnTo>
                    <a:pt x="23242905" y="3324860"/>
                  </a:lnTo>
                  <a:lnTo>
                    <a:pt x="23242905" y="3172460"/>
                  </a:lnTo>
                  <a:close/>
                  <a:moveTo>
                    <a:pt x="23242905" y="3528060"/>
                  </a:moveTo>
                  <a:lnTo>
                    <a:pt x="23242905" y="3680460"/>
                  </a:lnTo>
                  <a:lnTo>
                    <a:pt x="23192105" y="3680460"/>
                  </a:lnTo>
                  <a:lnTo>
                    <a:pt x="23192105" y="3528060"/>
                  </a:lnTo>
                  <a:close/>
                  <a:moveTo>
                    <a:pt x="23192105" y="3883660"/>
                  </a:moveTo>
                  <a:lnTo>
                    <a:pt x="23192105" y="4036060"/>
                  </a:lnTo>
                  <a:lnTo>
                    <a:pt x="23141305" y="4036060"/>
                  </a:lnTo>
                  <a:lnTo>
                    <a:pt x="23141305" y="3883660"/>
                  </a:lnTo>
                  <a:close/>
                  <a:moveTo>
                    <a:pt x="23141305" y="4239260"/>
                  </a:moveTo>
                  <a:lnTo>
                    <a:pt x="23141305" y="4391660"/>
                  </a:lnTo>
                  <a:lnTo>
                    <a:pt x="23090505" y="4391660"/>
                  </a:lnTo>
                  <a:lnTo>
                    <a:pt x="23090505" y="4239260"/>
                  </a:lnTo>
                  <a:close/>
                  <a:moveTo>
                    <a:pt x="23090505" y="4594860"/>
                  </a:moveTo>
                  <a:lnTo>
                    <a:pt x="23090505" y="4747260"/>
                  </a:lnTo>
                  <a:lnTo>
                    <a:pt x="23039705" y="4747260"/>
                  </a:lnTo>
                  <a:lnTo>
                    <a:pt x="23039705" y="4594860"/>
                  </a:lnTo>
                  <a:close/>
                  <a:moveTo>
                    <a:pt x="23039705" y="4950460"/>
                  </a:moveTo>
                  <a:lnTo>
                    <a:pt x="23039705" y="5102860"/>
                  </a:lnTo>
                  <a:lnTo>
                    <a:pt x="22988905" y="5102860"/>
                  </a:lnTo>
                  <a:lnTo>
                    <a:pt x="22988905" y="4950460"/>
                  </a:lnTo>
                  <a:close/>
                  <a:moveTo>
                    <a:pt x="22988905" y="5306060"/>
                  </a:moveTo>
                  <a:lnTo>
                    <a:pt x="22988905" y="5458460"/>
                  </a:lnTo>
                  <a:lnTo>
                    <a:pt x="22938105" y="5458460"/>
                  </a:lnTo>
                  <a:lnTo>
                    <a:pt x="22938105" y="5306060"/>
                  </a:lnTo>
                  <a:close/>
                  <a:moveTo>
                    <a:pt x="22938105" y="5661660"/>
                  </a:moveTo>
                  <a:lnTo>
                    <a:pt x="22938105" y="5814060"/>
                  </a:lnTo>
                  <a:lnTo>
                    <a:pt x="22887305" y="5814060"/>
                  </a:lnTo>
                  <a:lnTo>
                    <a:pt x="22887305" y="5661660"/>
                  </a:lnTo>
                  <a:close/>
                  <a:moveTo>
                    <a:pt x="22887305" y="6017260"/>
                  </a:moveTo>
                  <a:lnTo>
                    <a:pt x="22887305" y="6169660"/>
                  </a:lnTo>
                  <a:lnTo>
                    <a:pt x="22836505" y="6169660"/>
                  </a:lnTo>
                  <a:lnTo>
                    <a:pt x="22836505" y="6017260"/>
                  </a:lnTo>
                  <a:close/>
                  <a:moveTo>
                    <a:pt x="22836505" y="6372860"/>
                  </a:moveTo>
                  <a:lnTo>
                    <a:pt x="22836505" y="6525260"/>
                  </a:lnTo>
                  <a:lnTo>
                    <a:pt x="22785705" y="6525260"/>
                  </a:lnTo>
                  <a:lnTo>
                    <a:pt x="22785705" y="6372860"/>
                  </a:lnTo>
                  <a:close/>
                  <a:moveTo>
                    <a:pt x="22785705" y="6728460"/>
                  </a:moveTo>
                  <a:lnTo>
                    <a:pt x="22785705" y="6880860"/>
                  </a:lnTo>
                  <a:lnTo>
                    <a:pt x="22734905" y="6880860"/>
                  </a:lnTo>
                  <a:lnTo>
                    <a:pt x="22734905" y="6728460"/>
                  </a:lnTo>
                  <a:close/>
                  <a:moveTo>
                    <a:pt x="22734905" y="7084060"/>
                  </a:moveTo>
                  <a:lnTo>
                    <a:pt x="22734905" y="7236460"/>
                  </a:lnTo>
                  <a:lnTo>
                    <a:pt x="22684105" y="7236460"/>
                  </a:lnTo>
                  <a:lnTo>
                    <a:pt x="22684105" y="7084060"/>
                  </a:lnTo>
                  <a:close/>
                  <a:moveTo>
                    <a:pt x="22684105" y="7439660"/>
                  </a:moveTo>
                  <a:lnTo>
                    <a:pt x="22684105" y="7592060"/>
                  </a:lnTo>
                  <a:lnTo>
                    <a:pt x="22633305" y="7592060"/>
                  </a:lnTo>
                  <a:lnTo>
                    <a:pt x="22633305" y="7439660"/>
                  </a:lnTo>
                  <a:close/>
                  <a:moveTo>
                    <a:pt x="22633305" y="7795260"/>
                  </a:moveTo>
                  <a:lnTo>
                    <a:pt x="22633305" y="7947660"/>
                  </a:lnTo>
                  <a:lnTo>
                    <a:pt x="22582505" y="7947660"/>
                  </a:lnTo>
                  <a:lnTo>
                    <a:pt x="22582505" y="7795260"/>
                  </a:lnTo>
                  <a:close/>
                  <a:moveTo>
                    <a:pt x="22582505" y="8150860"/>
                  </a:moveTo>
                  <a:lnTo>
                    <a:pt x="22582505" y="8303260"/>
                  </a:lnTo>
                  <a:lnTo>
                    <a:pt x="22531705" y="8303260"/>
                  </a:lnTo>
                  <a:lnTo>
                    <a:pt x="22531705" y="8150860"/>
                  </a:lnTo>
                  <a:close/>
                  <a:moveTo>
                    <a:pt x="22531705" y="8506460"/>
                  </a:moveTo>
                  <a:lnTo>
                    <a:pt x="22531705" y="8658860"/>
                  </a:lnTo>
                  <a:lnTo>
                    <a:pt x="22480905" y="8658860"/>
                  </a:lnTo>
                  <a:lnTo>
                    <a:pt x="22480905" y="8506460"/>
                  </a:lnTo>
                  <a:close/>
                  <a:moveTo>
                    <a:pt x="22480905" y="8862060"/>
                  </a:moveTo>
                  <a:lnTo>
                    <a:pt x="22480905" y="9014460"/>
                  </a:lnTo>
                  <a:lnTo>
                    <a:pt x="22430105" y="9014460"/>
                  </a:lnTo>
                  <a:lnTo>
                    <a:pt x="22430105" y="8862060"/>
                  </a:lnTo>
                  <a:close/>
                  <a:moveTo>
                    <a:pt x="22430105" y="9217660"/>
                  </a:moveTo>
                  <a:lnTo>
                    <a:pt x="22430105" y="9370060"/>
                  </a:lnTo>
                  <a:lnTo>
                    <a:pt x="22379305" y="9370060"/>
                  </a:lnTo>
                  <a:lnTo>
                    <a:pt x="22379305" y="9217660"/>
                  </a:lnTo>
                  <a:close/>
                  <a:moveTo>
                    <a:pt x="22379305" y="9573260"/>
                  </a:moveTo>
                  <a:lnTo>
                    <a:pt x="22379305" y="9725660"/>
                  </a:lnTo>
                  <a:lnTo>
                    <a:pt x="22328505" y="9725660"/>
                  </a:lnTo>
                  <a:lnTo>
                    <a:pt x="22328505" y="9573260"/>
                  </a:lnTo>
                  <a:close/>
                  <a:moveTo>
                    <a:pt x="22328505" y="9928860"/>
                  </a:moveTo>
                  <a:lnTo>
                    <a:pt x="22328505" y="10081260"/>
                  </a:lnTo>
                  <a:lnTo>
                    <a:pt x="22277705" y="10081260"/>
                  </a:lnTo>
                  <a:lnTo>
                    <a:pt x="22277705" y="9928860"/>
                  </a:lnTo>
                  <a:close/>
                  <a:moveTo>
                    <a:pt x="22277705" y="10284460"/>
                  </a:moveTo>
                  <a:lnTo>
                    <a:pt x="22277705" y="10436860"/>
                  </a:lnTo>
                  <a:lnTo>
                    <a:pt x="22226905" y="10436860"/>
                  </a:lnTo>
                  <a:lnTo>
                    <a:pt x="22226905" y="10284460"/>
                  </a:lnTo>
                  <a:close/>
                  <a:moveTo>
                    <a:pt x="22226905" y="10640060"/>
                  </a:moveTo>
                  <a:lnTo>
                    <a:pt x="22226905" y="10792460"/>
                  </a:lnTo>
                  <a:lnTo>
                    <a:pt x="22176105" y="10792460"/>
                  </a:lnTo>
                  <a:lnTo>
                    <a:pt x="22176105" y="10640060"/>
                  </a:lnTo>
                  <a:close/>
                  <a:moveTo>
                    <a:pt x="22176105" y="10995660"/>
                  </a:moveTo>
                  <a:lnTo>
                    <a:pt x="22176105" y="11148060"/>
                  </a:lnTo>
                  <a:lnTo>
                    <a:pt x="22125305" y="11148060"/>
                  </a:lnTo>
                  <a:lnTo>
                    <a:pt x="22125305" y="10995660"/>
                  </a:lnTo>
                  <a:close/>
                  <a:moveTo>
                    <a:pt x="22125305" y="11351260"/>
                  </a:moveTo>
                  <a:lnTo>
                    <a:pt x="22125305" y="11394948"/>
                  </a:lnTo>
                  <a:lnTo>
                    <a:pt x="22099905" y="11394948"/>
                  </a:lnTo>
                  <a:lnTo>
                    <a:pt x="22125305" y="11394948"/>
                  </a:lnTo>
                  <a:cubicBezTo>
                    <a:pt x="22125305" y="11433175"/>
                    <a:pt x="22122257" y="11470767"/>
                    <a:pt x="22116289" y="11507343"/>
                  </a:cubicBezTo>
                  <a:lnTo>
                    <a:pt x="22066123" y="11499215"/>
                  </a:lnTo>
                  <a:cubicBezTo>
                    <a:pt x="22071584" y="11465306"/>
                    <a:pt x="22074378" y="11430381"/>
                    <a:pt x="22074378" y="11394821"/>
                  </a:cubicBezTo>
                  <a:lnTo>
                    <a:pt x="22074378" y="11351133"/>
                  </a:lnTo>
                  <a:close/>
                  <a:moveTo>
                    <a:pt x="22001226" y="11707114"/>
                  </a:moveTo>
                  <a:cubicBezTo>
                    <a:pt x="21977604" y="11754612"/>
                    <a:pt x="21948775" y="11798935"/>
                    <a:pt x="21915501" y="11839575"/>
                  </a:cubicBezTo>
                  <a:lnTo>
                    <a:pt x="21876258" y="11807317"/>
                  </a:lnTo>
                  <a:cubicBezTo>
                    <a:pt x="21907118" y="11769598"/>
                    <a:pt x="21933915" y="11728450"/>
                    <a:pt x="21955760" y="11684508"/>
                  </a:cubicBezTo>
                  <a:close/>
                  <a:moveTo>
                    <a:pt x="21714333" y="11957812"/>
                  </a:moveTo>
                  <a:cubicBezTo>
                    <a:pt x="21670772" y="11986768"/>
                    <a:pt x="21623782" y="12011025"/>
                    <a:pt x="21573998" y="12029821"/>
                  </a:cubicBezTo>
                  <a:lnTo>
                    <a:pt x="21556090" y="11982323"/>
                  </a:lnTo>
                  <a:cubicBezTo>
                    <a:pt x="21602191" y="11964924"/>
                    <a:pt x="21645753" y="11942445"/>
                    <a:pt x="21686265" y="11915521"/>
                  </a:cubicBezTo>
                  <a:close/>
                  <a:moveTo>
                    <a:pt x="21340699" y="12031472"/>
                  </a:moveTo>
                  <a:cubicBezTo>
                    <a:pt x="21326093" y="12032361"/>
                    <a:pt x="21311363" y="12032869"/>
                    <a:pt x="21296630" y="12032869"/>
                  </a:cubicBezTo>
                  <a:lnTo>
                    <a:pt x="21296630" y="12007469"/>
                  </a:lnTo>
                  <a:lnTo>
                    <a:pt x="21296630" y="12032869"/>
                  </a:lnTo>
                  <a:lnTo>
                    <a:pt x="21186648" y="12032869"/>
                  </a:lnTo>
                  <a:lnTo>
                    <a:pt x="21186648" y="11982069"/>
                  </a:lnTo>
                  <a:lnTo>
                    <a:pt x="21296630" y="11982069"/>
                  </a:lnTo>
                  <a:cubicBezTo>
                    <a:pt x="21310346" y="11982069"/>
                    <a:pt x="21324063" y="11981688"/>
                    <a:pt x="21337651" y="11980799"/>
                  </a:cubicBezTo>
                  <a:close/>
                  <a:moveTo>
                    <a:pt x="20980400" y="11982196"/>
                  </a:moveTo>
                  <a:lnTo>
                    <a:pt x="20828000" y="11982196"/>
                  </a:lnTo>
                  <a:lnTo>
                    <a:pt x="20828000" y="11931396"/>
                  </a:lnTo>
                  <a:lnTo>
                    <a:pt x="20980400" y="11931396"/>
                  </a:lnTo>
                  <a:close/>
                  <a:moveTo>
                    <a:pt x="20624800" y="11931396"/>
                  </a:moveTo>
                  <a:lnTo>
                    <a:pt x="20472400" y="11931396"/>
                  </a:lnTo>
                  <a:lnTo>
                    <a:pt x="20472400" y="11880596"/>
                  </a:lnTo>
                  <a:lnTo>
                    <a:pt x="20624800" y="11880596"/>
                  </a:lnTo>
                  <a:close/>
                  <a:moveTo>
                    <a:pt x="20269200" y="11880596"/>
                  </a:moveTo>
                  <a:lnTo>
                    <a:pt x="20116800" y="11880596"/>
                  </a:lnTo>
                  <a:lnTo>
                    <a:pt x="20116800" y="11829796"/>
                  </a:lnTo>
                  <a:lnTo>
                    <a:pt x="20269200" y="11829796"/>
                  </a:lnTo>
                  <a:close/>
                  <a:moveTo>
                    <a:pt x="19913600" y="11829796"/>
                  </a:moveTo>
                  <a:lnTo>
                    <a:pt x="19761200" y="11829796"/>
                  </a:lnTo>
                  <a:lnTo>
                    <a:pt x="19761200" y="11778996"/>
                  </a:lnTo>
                  <a:lnTo>
                    <a:pt x="19913600" y="11778996"/>
                  </a:lnTo>
                  <a:close/>
                  <a:moveTo>
                    <a:pt x="19558000" y="11778996"/>
                  </a:moveTo>
                  <a:lnTo>
                    <a:pt x="19405600" y="11778996"/>
                  </a:lnTo>
                  <a:lnTo>
                    <a:pt x="19405600" y="11728196"/>
                  </a:lnTo>
                  <a:lnTo>
                    <a:pt x="19558000" y="11728196"/>
                  </a:lnTo>
                  <a:close/>
                  <a:moveTo>
                    <a:pt x="19202400" y="11728196"/>
                  </a:moveTo>
                  <a:lnTo>
                    <a:pt x="19050000" y="11728196"/>
                  </a:lnTo>
                  <a:lnTo>
                    <a:pt x="19050000" y="11677396"/>
                  </a:lnTo>
                  <a:lnTo>
                    <a:pt x="19202400" y="11677396"/>
                  </a:lnTo>
                  <a:close/>
                  <a:moveTo>
                    <a:pt x="18846800" y="11677396"/>
                  </a:moveTo>
                  <a:lnTo>
                    <a:pt x="18694400" y="11677396"/>
                  </a:lnTo>
                  <a:lnTo>
                    <a:pt x="18694400" y="11626596"/>
                  </a:lnTo>
                  <a:lnTo>
                    <a:pt x="18846800" y="11626596"/>
                  </a:lnTo>
                  <a:close/>
                  <a:moveTo>
                    <a:pt x="18491200" y="11626596"/>
                  </a:moveTo>
                  <a:lnTo>
                    <a:pt x="18338800" y="11626596"/>
                  </a:lnTo>
                  <a:lnTo>
                    <a:pt x="18338800" y="11575796"/>
                  </a:lnTo>
                  <a:lnTo>
                    <a:pt x="18491200" y="11575796"/>
                  </a:lnTo>
                  <a:close/>
                  <a:moveTo>
                    <a:pt x="18135600" y="11575796"/>
                  </a:moveTo>
                  <a:lnTo>
                    <a:pt x="17983200" y="11575796"/>
                  </a:lnTo>
                  <a:lnTo>
                    <a:pt x="17983200" y="11524996"/>
                  </a:lnTo>
                  <a:lnTo>
                    <a:pt x="18135600" y="11524996"/>
                  </a:lnTo>
                  <a:close/>
                  <a:moveTo>
                    <a:pt x="17780000" y="11524996"/>
                  </a:moveTo>
                  <a:lnTo>
                    <a:pt x="17627600" y="11524996"/>
                  </a:lnTo>
                  <a:lnTo>
                    <a:pt x="17627600" y="11474196"/>
                  </a:lnTo>
                  <a:lnTo>
                    <a:pt x="17780000" y="11474196"/>
                  </a:lnTo>
                  <a:close/>
                  <a:moveTo>
                    <a:pt x="17424400" y="11474196"/>
                  </a:moveTo>
                  <a:lnTo>
                    <a:pt x="17272000" y="11474196"/>
                  </a:lnTo>
                  <a:lnTo>
                    <a:pt x="17272000" y="11423396"/>
                  </a:lnTo>
                  <a:lnTo>
                    <a:pt x="17424400" y="11423396"/>
                  </a:lnTo>
                  <a:close/>
                  <a:moveTo>
                    <a:pt x="17068800" y="11423396"/>
                  </a:moveTo>
                  <a:lnTo>
                    <a:pt x="16916400" y="11423396"/>
                  </a:lnTo>
                  <a:lnTo>
                    <a:pt x="16916400" y="11372596"/>
                  </a:lnTo>
                  <a:lnTo>
                    <a:pt x="17068800" y="11372596"/>
                  </a:lnTo>
                  <a:close/>
                  <a:moveTo>
                    <a:pt x="16713200" y="11372596"/>
                  </a:moveTo>
                  <a:lnTo>
                    <a:pt x="16560800" y="11372596"/>
                  </a:lnTo>
                  <a:lnTo>
                    <a:pt x="16560800" y="11321796"/>
                  </a:lnTo>
                  <a:lnTo>
                    <a:pt x="16713200" y="11321796"/>
                  </a:lnTo>
                  <a:close/>
                  <a:moveTo>
                    <a:pt x="16357600" y="11321796"/>
                  </a:moveTo>
                  <a:lnTo>
                    <a:pt x="16205200" y="11321796"/>
                  </a:lnTo>
                  <a:lnTo>
                    <a:pt x="16205200" y="11270996"/>
                  </a:lnTo>
                  <a:lnTo>
                    <a:pt x="16357600" y="11270996"/>
                  </a:lnTo>
                  <a:close/>
                  <a:moveTo>
                    <a:pt x="16002000" y="11270996"/>
                  </a:moveTo>
                  <a:lnTo>
                    <a:pt x="15849600" y="11270996"/>
                  </a:lnTo>
                  <a:lnTo>
                    <a:pt x="15849600" y="11220196"/>
                  </a:lnTo>
                  <a:lnTo>
                    <a:pt x="16002000" y="11220196"/>
                  </a:lnTo>
                  <a:close/>
                  <a:moveTo>
                    <a:pt x="15646400" y="11220196"/>
                  </a:moveTo>
                  <a:lnTo>
                    <a:pt x="15494000" y="11220196"/>
                  </a:lnTo>
                  <a:lnTo>
                    <a:pt x="15494000" y="11169396"/>
                  </a:lnTo>
                  <a:lnTo>
                    <a:pt x="15646400" y="11169396"/>
                  </a:lnTo>
                  <a:close/>
                  <a:moveTo>
                    <a:pt x="15290800" y="11169396"/>
                  </a:moveTo>
                  <a:lnTo>
                    <a:pt x="15138400" y="11169396"/>
                  </a:lnTo>
                  <a:lnTo>
                    <a:pt x="15138400" y="11118596"/>
                  </a:lnTo>
                  <a:lnTo>
                    <a:pt x="15290800" y="11118596"/>
                  </a:lnTo>
                  <a:close/>
                  <a:moveTo>
                    <a:pt x="14935200" y="11118596"/>
                  </a:moveTo>
                  <a:lnTo>
                    <a:pt x="14782800" y="11118596"/>
                  </a:lnTo>
                  <a:lnTo>
                    <a:pt x="14782800" y="11067796"/>
                  </a:lnTo>
                  <a:lnTo>
                    <a:pt x="14935200" y="11067796"/>
                  </a:lnTo>
                  <a:close/>
                  <a:moveTo>
                    <a:pt x="14579600" y="11067796"/>
                  </a:moveTo>
                  <a:lnTo>
                    <a:pt x="14427200" y="11067796"/>
                  </a:lnTo>
                  <a:lnTo>
                    <a:pt x="14427200" y="11016996"/>
                  </a:lnTo>
                  <a:lnTo>
                    <a:pt x="14579600" y="11016996"/>
                  </a:lnTo>
                  <a:close/>
                  <a:moveTo>
                    <a:pt x="14224000" y="11016996"/>
                  </a:moveTo>
                  <a:lnTo>
                    <a:pt x="14071600" y="11016996"/>
                  </a:lnTo>
                  <a:lnTo>
                    <a:pt x="14071600" y="10966196"/>
                  </a:lnTo>
                  <a:lnTo>
                    <a:pt x="14224000" y="10966196"/>
                  </a:lnTo>
                  <a:close/>
                  <a:moveTo>
                    <a:pt x="13868400" y="10966196"/>
                  </a:moveTo>
                  <a:lnTo>
                    <a:pt x="13716000" y="10966196"/>
                  </a:lnTo>
                  <a:lnTo>
                    <a:pt x="13716000" y="10915396"/>
                  </a:lnTo>
                  <a:lnTo>
                    <a:pt x="13868400" y="10915396"/>
                  </a:lnTo>
                  <a:close/>
                  <a:moveTo>
                    <a:pt x="13512800" y="10915396"/>
                  </a:moveTo>
                  <a:lnTo>
                    <a:pt x="13360400" y="10915396"/>
                  </a:lnTo>
                  <a:lnTo>
                    <a:pt x="13360400" y="10864596"/>
                  </a:lnTo>
                  <a:lnTo>
                    <a:pt x="13512800" y="10864596"/>
                  </a:lnTo>
                  <a:close/>
                  <a:moveTo>
                    <a:pt x="13157200" y="10864596"/>
                  </a:moveTo>
                  <a:lnTo>
                    <a:pt x="13004800" y="10864596"/>
                  </a:lnTo>
                  <a:lnTo>
                    <a:pt x="13004800" y="10813796"/>
                  </a:lnTo>
                  <a:lnTo>
                    <a:pt x="13157200" y="10813796"/>
                  </a:lnTo>
                  <a:close/>
                  <a:moveTo>
                    <a:pt x="12801600" y="10813796"/>
                  </a:moveTo>
                  <a:lnTo>
                    <a:pt x="12649200" y="10813796"/>
                  </a:lnTo>
                  <a:lnTo>
                    <a:pt x="12649200" y="10762996"/>
                  </a:lnTo>
                  <a:lnTo>
                    <a:pt x="12801600" y="10762996"/>
                  </a:lnTo>
                  <a:close/>
                  <a:moveTo>
                    <a:pt x="12446000" y="10762996"/>
                  </a:moveTo>
                  <a:lnTo>
                    <a:pt x="12293600" y="10762996"/>
                  </a:lnTo>
                  <a:lnTo>
                    <a:pt x="12293600" y="10712196"/>
                  </a:lnTo>
                  <a:lnTo>
                    <a:pt x="12446000" y="10712196"/>
                  </a:lnTo>
                  <a:close/>
                  <a:moveTo>
                    <a:pt x="12090400" y="10712196"/>
                  </a:moveTo>
                  <a:lnTo>
                    <a:pt x="11938000" y="10712196"/>
                  </a:lnTo>
                  <a:lnTo>
                    <a:pt x="11938000" y="10661396"/>
                  </a:lnTo>
                  <a:lnTo>
                    <a:pt x="12090400" y="10661396"/>
                  </a:lnTo>
                  <a:close/>
                  <a:moveTo>
                    <a:pt x="11734800" y="10661396"/>
                  </a:moveTo>
                  <a:lnTo>
                    <a:pt x="11582400" y="10661396"/>
                  </a:lnTo>
                  <a:lnTo>
                    <a:pt x="11582400" y="10610596"/>
                  </a:lnTo>
                  <a:lnTo>
                    <a:pt x="11734800" y="10610596"/>
                  </a:lnTo>
                  <a:close/>
                  <a:moveTo>
                    <a:pt x="11379200" y="10610596"/>
                  </a:moveTo>
                  <a:lnTo>
                    <a:pt x="11226800" y="10610596"/>
                  </a:lnTo>
                  <a:lnTo>
                    <a:pt x="11226800" y="10559796"/>
                  </a:lnTo>
                  <a:lnTo>
                    <a:pt x="11379200" y="10559796"/>
                  </a:lnTo>
                  <a:close/>
                  <a:moveTo>
                    <a:pt x="11023600" y="10559796"/>
                  </a:moveTo>
                  <a:lnTo>
                    <a:pt x="10871200" y="10559796"/>
                  </a:lnTo>
                  <a:lnTo>
                    <a:pt x="10871200" y="10508996"/>
                  </a:lnTo>
                  <a:lnTo>
                    <a:pt x="11023600" y="10508996"/>
                  </a:lnTo>
                  <a:close/>
                  <a:moveTo>
                    <a:pt x="10668000" y="10508996"/>
                  </a:moveTo>
                  <a:lnTo>
                    <a:pt x="10515600" y="10508996"/>
                  </a:lnTo>
                  <a:lnTo>
                    <a:pt x="10515600" y="10458196"/>
                  </a:lnTo>
                  <a:lnTo>
                    <a:pt x="10668000" y="10458196"/>
                  </a:lnTo>
                  <a:close/>
                  <a:moveTo>
                    <a:pt x="10312400" y="10458196"/>
                  </a:moveTo>
                  <a:lnTo>
                    <a:pt x="10160000" y="10458196"/>
                  </a:lnTo>
                  <a:lnTo>
                    <a:pt x="10160000" y="10407396"/>
                  </a:lnTo>
                  <a:lnTo>
                    <a:pt x="10312400" y="10407396"/>
                  </a:lnTo>
                  <a:close/>
                  <a:moveTo>
                    <a:pt x="9956800" y="10407396"/>
                  </a:moveTo>
                  <a:lnTo>
                    <a:pt x="9804400" y="10407396"/>
                  </a:lnTo>
                  <a:lnTo>
                    <a:pt x="9804400" y="10356596"/>
                  </a:lnTo>
                  <a:lnTo>
                    <a:pt x="9956800" y="10356596"/>
                  </a:lnTo>
                  <a:close/>
                  <a:moveTo>
                    <a:pt x="9601200" y="10356596"/>
                  </a:moveTo>
                  <a:lnTo>
                    <a:pt x="9448800" y="10356596"/>
                  </a:lnTo>
                  <a:lnTo>
                    <a:pt x="9448800" y="10305796"/>
                  </a:lnTo>
                  <a:lnTo>
                    <a:pt x="9601200" y="10305796"/>
                  </a:lnTo>
                  <a:close/>
                  <a:moveTo>
                    <a:pt x="9245600" y="10305796"/>
                  </a:moveTo>
                  <a:lnTo>
                    <a:pt x="9093200" y="10305796"/>
                  </a:lnTo>
                  <a:lnTo>
                    <a:pt x="9093200" y="10254996"/>
                  </a:lnTo>
                  <a:lnTo>
                    <a:pt x="9245600" y="10254996"/>
                  </a:lnTo>
                  <a:close/>
                  <a:moveTo>
                    <a:pt x="8890000" y="10254996"/>
                  </a:moveTo>
                  <a:lnTo>
                    <a:pt x="8737600" y="10254996"/>
                  </a:lnTo>
                  <a:lnTo>
                    <a:pt x="8737600" y="10204196"/>
                  </a:lnTo>
                  <a:lnTo>
                    <a:pt x="8890000" y="10204196"/>
                  </a:lnTo>
                  <a:close/>
                  <a:moveTo>
                    <a:pt x="8534400" y="10204196"/>
                  </a:moveTo>
                  <a:lnTo>
                    <a:pt x="8382000" y="10204196"/>
                  </a:lnTo>
                  <a:lnTo>
                    <a:pt x="8382000" y="10153396"/>
                  </a:lnTo>
                  <a:lnTo>
                    <a:pt x="8534400" y="10153396"/>
                  </a:lnTo>
                  <a:close/>
                  <a:moveTo>
                    <a:pt x="8178800" y="10153396"/>
                  </a:moveTo>
                  <a:lnTo>
                    <a:pt x="8026400" y="10153396"/>
                  </a:lnTo>
                  <a:lnTo>
                    <a:pt x="8026400" y="10102596"/>
                  </a:lnTo>
                  <a:lnTo>
                    <a:pt x="8178800" y="10102596"/>
                  </a:lnTo>
                  <a:close/>
                  <a:moveTo>
                    <a:pt x="7823200" y="10102596"/>
                  </a:moveTo>
                  <a:lnTo>
                    <a:pt x="7670800" y="10102596"/>
                  </a:lnTo>
                  <a:lnTo>
                    <a:pt x="7670800" y="10051796"/>
                  </a:lnTo>
                  <a:lnTo>
                    <a:pt x="7823200" y="10051796"/>
                  </a:lnTo>
                  <a:close/>
                  <a:moveTo>
                    <a:pt x="7467600" y="10051796"/>
                  </a:moveTo>
                  <a:lnTo>
                    <a:pt x="7315200" y="10051796"/>
                  </a:lnTo>
                  <a:lnTo>
                    <a:pt x="7315200" y="10000996"/>
                  </a:lnTo>
                  <a:lnTo>
                    <a:pt x="7467600" y="10000996"/>
                  </a:lnTo>
                  <a:close/>
                  <a:moveTo>
                    <a:pt x="7112000" y="10000996"/>
                  </a:moveTo>
                  <a:lnTo>
                    <a:pt x="6959600" y="10000996"/>
                  </a:lnTo>
                  <a:lnTo>
                    <a:pt x="6959600" y="9950196"/>
                  </a:lnTo>
                  <a:lnTo>
                    <a:pt x="7112000" y="9950196"/>
                  </a:lnTo>
                  <a:close/>
                  <a:moveTo>
                    <a:pt x="6756400" y="9950196"/>
                  </a:moveTo>
                  <a:lnTo>
                    <a:pt x="6604000" y="9950196"/>
                  </a:lnTo>
                  <a:lnTo>
                    <a:pt x="6604000" y="9899396"/>
                  </a:lnTo>
                  <a:lnTo>
                    <a:pt x="6756400" y="9899396"/>
                  </a:lnTo>
                  <a:close/>
                  <a:moveTo>
                    <a:pt x="6400800" y="9899396"/>
                  </a:moveTo>
                  <a:lnTo>
                    <a:pt x="6248400" y="9899396"/>
                  </a:lnTo>
                  <a:lnTo>
                    <a:pt x="6248400" y="9848596"/>
                  </a:lnTo>
                  <a:lnTo>
                    <a:pt x="6400800" y="9848596"/>
                  </a:lnTo>
                  <a:close/>
                  <a:moveTo>
                    <a:pt x="6045200" y="9848596"/>
                  </a:moveTo>
                  <a:lnTo>
                    <a:pt x="5892800" y="9848596"/>
                  </a:lnTo>
                  <a:lnTo>
                    <a:pt x="5892800" y="9797796"/>
                  </a:lnTo>
                  <a:lnTo>
                    <a:pt x="6045200" y="9797796"/>
                  </a:lnTo>
                  <a:close/>
                  <a:moveTo>
                    <a:pt x="5689600" y="9797796"/>
                  </a:moveTo>
                  <a:lnTo>
                    <a:pt x="5537200" y="9797796"/>
                  </a:lnTo>
                  <a:lnTo>
                    <a:pt x="5537200" y="9746996"/>
                  </a:lnTo>
                  <a:lnTo>
                    <a:pt x="5689600" y="9746996"/>
                  </a:lnTo>
                  <a:close/>
                  <a:moveTo>
                    <a:pt x="5334000" y="9746996"/>
                  </a:moveTo>
                  <a:lnTo>
                    <a:pt x="5181600" y="9746996"/>
                  </a:lnTo>
                  <a:lnTo>
                    <a:pt x="5181600" y="9696196"/>
                  </a:lnTo>
                  <a:lnTo>
                    <a:pt x="5334000" y="9696196"/>
                  </a:lnTo>
                  <a:close/>
                  <a:moveTo>
                    <a:pt x="4978400" y="9696196"/>
                  </a:moveTo>
                  <a:lnTo>
                    <a:pt x="4826000" y="9696196"/>
                  </a:lnTo>
                  <a:lnTo>
                    <a:pt x="4826000" y="9645396"/>
                  </a:lnTo>
                  <a:lnTo>
                    <a:pt x="4978400" y="9645396"/>
                  </a:lnTo>
                  <a:close/>
                  <a:moveTo>
                    <a:pt x="4622800" y="9645396"/>
                  </a:moveTo>
                  <a:lnTo>
                    <a:pt x="4470400" y="9645396"/>
                  </a:lnTo>
                  <a:lnTo>
                    <a:pt x="4470400" y="9594596"/>
                  </a:lnTo>
                  <a:lnTo>
                    <a:pt x="4622800" y="9594596"/>
                  </a:lnTo>
                  <a:close/>
                  <a:moveTo>
                    <a:pt x="4267200" y="9594596"/>
                  </a:moveTo>
                  <a:lnTo>
                    <a:pt x="4114800" y="9594596"/>
                  </a:lnTo>
                  <a:lnTo>
                    <a:pt x="4114800" y="9543796"/>
                  </a:lnTo>
                  <a:lnTo>
                    <a:pt x="4267200" y="9543796"/>
                  </a:lnTo>
                  <a:close/>
                  <a:moveTo>
                    <a:pt x="3911600" y="9543796"/>
                  </a:moveTo>
                  <a:lnTo>
                    <a:pt x="3759200" y="9543796"/>
                  </a:lnTo>
                  <a:lnTo>
                    <a:pt x="3759200" y="9492996"/>
                  </a:lnTo>
                  <a:lnTo>
                    <a:pt x="3911600" y="9492996"/>
                  </a:lnTo>
                  <a:close/>
                  <a:moveTo>
                    <a:pt x="3556000" y="9492996"/>
                  </a:moveTo>
                  <a:lnTo>
                    <a:pt x="3403600" y="9492996"/>
                  </a:lnTo>
                  <a:lnTo>
                    <a:pt x="3403600" y="9442196"/>
                  </a:lnTo>
                  <a:lnTo>
                    <a:pt x="3556000" y="9442196"/>
                  </a:lnTo>
                  <a:close/>
                  <a:moveTo>
                    <a:pt x="3200400" y="9442196"/>
                  </a:moveTo>
                  <a:lnTo>
                    <a:pt x="3048000" y="9442196"/>
                  </a:lnTo>
                  <a:lnTo>
                    <a:pt x="3048000" y="9391396"/>
                  </a:lnTo>
                  <a:lnTo>
                    <a:pt x="3200400" y="9391396"/>
                  </a:lnTo>
                  <a:close/>
                  <a:moveTo>
                    <a:pt x="2844800" y="9391396"/>
                  </a:moveTo>
                  <a:lnTo>
                    <a:pt x="2692400" y="9391396"/>
                  </a:lnTo>
                  <a:lnTo>
                    <a:pt x="2692400" y="9340596"/>
                  </a:lnTo>
                  <a:lnTo>
                    <a:pt x="2844800" y="9340596"/>
                  </a:lnTo>
                  <a:close/>
                  <a:moveTo>
                    <a:pt x="2489200" y="9340596"/>
                  </a:moveTo>
                  <a:lnTo>
                    <a:pt x="2336800" y="9340596"/>
                  </a:lnTo>
                  <a:lnTo>
                    <a:pt x="2336800" y="9289796"/>
                  </a:lnTo>
                  <a:lnTo>
                    <a:pt x="2489200" y="9289796"/>
                  </a:lnTo>
                  <a:close/>
                  <a:moveTo>
                    <a:pt x="2133600" y="9289796"/>
                  </a:moveTo>
                  <a:lnTo>
                    <a:pt x="1981200" y="9289796"/>
                  </a:lnTo>
                  <a:lnTo>
                    <a:pt x="1981200" y="9238996"/>
                  </a:lnTo>
                  <a:lnTo>
                    <a:pt x="2133600" y="9238996"/>
                  </a:lnTo>
                  <a:close/>
                  <a:moveTo>
                    <a:pt x="1778000" y="9238996"/>
                  </a:moveTo>
                  <a:lnTo>
                    <a:pt x="1625600" y="9238996"/>
                  </a:lnTo>
                  <a:lnTo>
                    <a:pt x="1625600" y="9188196"/>
                  </a:lnTo>
                  <a:lnTo>
                    <a:pt x="1778000" y="9188196"/>
                  </a:lnTo>
                  <a:close/>
                  <a:moveTo>
                    <a:pt x="1422400" y="9188196"/>
                  </a:moveTo>
                  <a:lnTo>
                    <a:pt x="1270000" y="9188196"/>
                  </a:lnTo>
                  <a:lnTo>
                    <a:pt x="1270000" y="9137396"/>
                  </a:lnTo>
                  <a:lnTo>
                    <a:pt x="1422400" y="9137396"/>
                  </a:lnTo>
                  <a:close/>
                  <a:moveTo>
                    <a:pt x="1066800" y="9137396"/>
                  </a:moveTo>
                  <a:lnTo>
                    <a:pt x="914400" y="9137396"/>
                  </a:lnTo>
                  <a:lnTo>
                    <a:pt x="914400" y="9086596"/>
                  </a:lnTo>
                  <a:lnTo>
                    <a:pt x="1066800" y="9086596"/>
                  </a:lnTo>
                  <a:close/>
                  <a:moveTo>
                    <a:pt x="711200" y="9086596"/>
                  </a:moveTo>
                  <a:lnTo>
                    <a:pt x="558800" y="9086596"/>
                  </a:lnTo>
                  <a:lnTo>
                    <a:pt x="558800" y="9035796"/>
                  </a:lnTo>
                  <a:lnTo>
                    <a:pt x="711200" y="9035796"/>
                  </a:lnTo>
                  <a:close/>
                  <a:moveTo>
                    <a:pt x="355600" y="9035796"/>
                  </a:moveTo>
                  <a:lnTo>
                    <a:pt x="203200" y="9035796"/>
                  </a:lnTo>
                  <a:lnTo>
                    <a:pt x="203200" y="8984996"/>
                  </a:lnTo>
                  <a:lnTo>
                    <a:pt x="355600" y="8984996"/>
                  </a:lnTo>
                  <a:close/>
                  <a:moveTo>
                    <a:pt x="0" y="8984996"/>
                  </a:moveTo>
                  <a:lnTo>
                    <a:pt x="1652270" y="8984996"/>
                  </a:lnTo>
                  <a:lnTo>
                    <a:pt x="1652270" y="8959596"/>
                  </a:lnTo>
                  <a:lnTo>
                    <a:pt x="1652270" y="8984996"/>
                  </a:lnTo>
                  <a:cubicBezTo>
                    <a:pt x="1622044" y="8984996"/>
                    <a:pt x="1592199" y="8983091"/>
                    <a:pt x="1562989" y="8979408"/>
                  </a:cubicBezTo>
                  <a:lnTo>
                    <a:pt x="1569339" y="8928989"/>
                  </a:lnTo>
                  <a:cubicBezTo>
                    <a:pt x="1596517" y="8932418"/>
                    <a:pt x="1624203" y="8934196"/>
                    <a:pt x="1652270" y="8934196"/>
                  </a:cubicBezTo>
                  <a:lnTo>
                    <a:pt x="1718437" y="8934196"/>
                  </a:lnTo>
                  <a:close/>
                  <a:moveTo>
                    <a:pt x="1360932" y="8871458"/>
                  </a:moveTo>
                  <a:cubicBezTo>
                    <a:pt x="1312672" y="8849487"/>
                    <a:pt x="1267206" y="8822309"/>
                    <a:pt x="1225550" y="8790559"/>
                  </a:cubicBezTo>
                  <a:lnTo>
                    <a:pt x="1256284" y="8750173"/>
                  </a:lnTo>
                  <a:cubicBezTo>
                    <a:pt x="1295019" y="8779637"/>
                    <a:pt x="1337056" y="8804910"/>
                    <a:pt x="1381887" y="8825230"/>
                  </a:cubicBezTo>
                  <a:close/>
                  <a:moveTo>
                    <a:pt x="1079119" y="11802237"/>
                  </a:moveTo>
                  <a:cubicBezTo>
                    <a:pt x="1048512" y="11759692"/>
                    <a:pt x="1022604" y="11713464"/>
                    <a:pt x="1002157" y="11664442"/>
                  </a:cubicBezTo>
                  <a:lnTo>
                    <a:pt x="1049020" y="11644757"/>
                  </a:lnTo>
                  <a:cubicBezTo>
                    <a:pt x="1068070" y="11690223"/>
                    <a:pt x="1092073" y="11733022"/>
                    <a:pt x="1120394" y="11772519"/>
                  </a:cubicBezTo>
                  <a:close/>
                  <a:moveTo>
                    <a:pt x="951103" y="11460734"/>
                  </a:moveTo>
                  <a:cubicBezTo>
                    <a:pt x="948944" y="11438636"/>
                    <a:pt x="947928" y="11416157"/>
                    <a:pt x="947928" y="11393424"/>
                  </a:cubicBezTo>
                  <a:lnTo>
                    <a:pt x="947928" y="11305921"/>
                  </a:lnTo>
                  <a:lnTo>
                    <a:pt x="998728" y="11305921"/>
                  </a:lnTo>
                  <a:lnTo>
                    <a:pt x="998728" y="11393424"/>
                  </a:lnTo>
                  <a:lnTo>
                    <a:pt x="973328" y="11393424"/>
                  </a:lnTo>
                  <a:lnTo>
                    <a:pt x="998728" y="11393424"/>
                  </a:lnTo>
                  <a:cubicBezTo>
                    <a:pt x="998728" y="11414506"/>
                    <a:pt x="999744" y="11435334"/>
                    <a:pt x="1001649" y="11455908"/>
                  </a:cubicBezTo>
                  <a:close/>
                  <a:moveTo>
                    <a:pt x="947928" y="11102721"/>
                  </a:moveTo>
                  <a:lnTo>
                    <a:pt x="947928" y="10950321"/>
                  </a:lnTo>
                  <a:lnTo>
                    <a:pt x="998728" y="10950321"/>
                  </a:lnTo>
                  <a:lnTo>
                    <a:pt x="998728" y="11102721"/>
                  </a:lnTo>
                  <a:close/>
                  <a:moveTo>
                    <a:pt x="998728" y="10747121"/>
                  </a:moveTo>
                  <a:lnTo>
                    <a:pt x="998728" y="10594721"/>
                  </a:lnTo>
                  <a:lnTo>
                    <a:pt x="998728" y="10747121"/>
                  </a:lnTo>
                  <a:close/>
                  <a:moveTo>
                    <a:pt x="998728" y="10391521"/>
                  </a:moveTo>
                  <a:lnTo>
                    <a:pt x="998728" y="10239121"/>
                  </a:lnTo>
                  <a:lnTo>
                    <a:pt x="998728" y="10391521"/>
                  </a:lnTo>
                  <a:close/>
                  <a:moveTo>
                    <a:pt x="998728" y="10035921"/>
                  </a:moveTo>
                  <a:lnTo>
                    <a:pt x="998728" y="9883521"/>
                  </a:lnTo>
                  <a:lnTo>
                    <a:pt x="998728" y="10035921"/>
                  </a:lnTo>
                  <a:close/>
                  <a:moveTo>
                    <a:pt x="998728" y="9680321"/>
                  </a:moveTo>
                  <a:lnTo>
                    <a:pt x="998728" y="9527921"/>
                  </a:lnTo>
                  <a:lnTo>
                    <a:pt x="998728" y="9680321"/>
                  </a:lnTo>
                  <a:close/>
                  <a:moveTo>
                    <a:pt x="998728" y="9324721"/>
                  </a:moveTo>
                  <a:lnTo>
                    <a:pt x="998728" y="9172321"/>
                  </a:lnTo>
                  <a:lnTo>
                    <a:pt x="998728" y="9324721"/>
                  </a:lnTo>
                  <a:close/>
                  <a:moveTo>
                    <a:pt x="998728" y="8969121"/>
                  </a:moveTo>
                  <a:lnTo>
                    <a:pt x="998728" y="8816721"/>
                  </a:lnTo>
                  <a:lnTo>
                    <a:pt x="998728" y="8969121"/>
                  </a:lnTo>
                  <a:close/>
                  <a:moveTo>
                    <a:pt x="998728" y="8613521"/>
                  </a:moveTo>
                  <a:lnTo>
                    <a:pt x="998728" y="8461121"/>
                  </a:lnTo>
                  <a:lnTo>
                    <a:pt x="998728" y="8613521"/>
                  </a:lnTo>
                  <a:close/>
                  <a:moveTo>
                    <a:pt x="998728" y="8257921"/>
                  </a:moveTo>
                  <a:lnTo>
                    <a:pt x="998728" y="8105521"/>
                  </a:lnTo>
                  <a:lnTo>
                    <a:pt x="998728" y="8257921"/>
                  </a:lnTo>
                  <a:close/>
                  <a:moveTo>
                    <a:pt x="998728" y="7902321"/>
                  </a:moveTo>
                  <a:lnTo>
                    <a:pt x="998728" y="7749921"/>
                  </a:lnTo>
                  <a:lnTo>
                    <a:pt x="998728" y="7902321"/>
                  </a:lnTo>
                  <a:close/>
                  <a:moveTo>
                    <a:pt x="998728" y="7546721"/>
                  </a:moveTo>
                  <a:lnTo>
                    <a:pt x="998728" y="7394321"/>
                  </a:lnTo>
                  <a:lnTo>
                    <a:pt x="998728" y="7546721"/>
                  </a:lnTo>
                  <a:close/>
                  <a:moveTo>
                    <a:pt x="998728" y="7191121"/>
                  </a:moveTo>
                  <a:lnTo>
                    <a:pt x="998728" y="7038721"/>
                  </a:lnTo>
                  <a:lnTo>
                    <a:pt x="998728" y="7191121"/>
                  </a:lnTo>
                  <a:close/>
                  <a:moveTo>
                    <a:pt x="998728" y="6835521"/>
                  </a:moveTo>
                  <a:lnTo>
                    <a:pt x="998728" y="6683121"/>
                  </a:lnTo>
                  <a:lnTo>
                    <a:pt x="998728" y="6835521"/>
                  </a:lnTo>
                  <a:close/>
                  <a:moveTo>
                    <a:pt x="998728" y="6479921"/>
                  </a:moveTo>
                  <a:lnTo>
                    <a:pt x="998728" y="6327521"/>
                  </a:lnTo>
                  <a:lnTo>
                    <a:pt x="998728" y="6479921"/>
                  </a:lnTo>
                  <a:close/>
                  <a:moveTo>
                    <a:pt x="998728" y="6124321"/>
                  </a:moveTo>
                  <a:lnTo>
                    <a:pt x="998728" y="5971921"/>
                  </a:lnTo>
                  <a:lnTo>
                    <a:pt x="998728" y="6124321"/>
                  </a:lnTo>
                  <a:close/>
                  <a:moveTo>
                    <a:pt x="998728" y="5768721"/>
                  </a:moveTo>
                  <a:lnTo>
                    <a:pt x="998728" y="5616321"/>
                  </a:lnTo>
                  <a:lnTo>
                    <a:pt x="998728" y="5768721"/>
                  </a:lnTo>
                  <a:close/>
                  <a:moveTo>
                    <a:pt x="998728" y="5413121"/>
                  </a:moveTo>
                  <a:lnTo>
                    <a:pt x="998728" y="5260721"/>
                  </a:lnTo>
                  <a:lnTo>
                    <a:pt x="998728" y="5413121"/>
                  </a:lnTo>
                  <a:close/>
                  <a:moveTo>
                    <a:pt x="998728" y="5057521"/>
                  </a:moveTo>
                  <a:lnTo>
                    <a:pt x="998728" y="4905121"/>
                  </a:lnTo>
                  <a:lnTo>
                    <a:pt x="998728" y="5057521"/>
                  </a:lnTo>
                  <a:close/>
                  <a:moveTo>
                    <a:pt x="998728" y="4701921"/>
                  </a:moveTo>
                  <a:lnTo>
                    <a:pt x="998728" y="4549521"/>
                  </a:lnTo>
                  <a:lnTo>
                    <a:pt x="998728" y="4701921"/>
                  </a:lnTo>
                  <a:close/>
                  <a:moveTo>
                    <a:pt x="998728" y="4346321"/>
                  </a:moveTo>
                  <a:lnTo>
                    <a:pt x="998728" y="4193921"/>
                  </a:lnTo>
                  <a:lnTo>
                    <a:pt x="998728" y="4346321"/>
                  </a:lnTo>
                  <a:close/>
                  <a:moveTo>
                    <a:pt x="998728" y="3990721"/>
                  </a:moveTo>
                  <a:lnTo>
                    <a:pt x="998728" y="3838321"/>
                  </a:lnTo>
                  <a:lnTo>
                    <a:pt x="998728" y="3990721"/>
                  </a:lnTo>
                  <a:close/>
                  <a:moveTo>
                    <a:pt x="998728" y="3635121"/>
                  </a:moveTo>
                  <a:lnTo>
                    <a:pt x="998728" y="3482721"/>
                  </a:lnTo>
                  <a:lnTo>
                    <a:pt x="998728" y="3635121"/>
                  </a:lnTo>
                  <a:close/>
                  <a:moveTo>
                    <a:pt x="998728" y="3279521"/>
                  </a:moveTo>
                  <a:lnTo>
                    <a:pt x="998728" y="3127121"/>
                  </a:lnTo>
                  <a:lnTo>
                    <a:pt x="998728" y="3279521"/>
                  </a:lnTo>
                  <a:close/>
                  <a:moveTo>
                    <a:pt x="998728" y="2923921"/>
                  </a:moveTo>
                  <a:lnTo>
                    <a:pt x="998728" y="2771521"/>
                  </a:lnTo>
                  <a:lnTo>
                    <a:pt x="998728" y="2923921"/>
                  </a:lnTo>
                  <a:close/>
                  <a:moveTo>
                    <a:pt x="998728" y="2568321"/>
                  </a:moveTo>
                  <a:lnTo>
                    <a:pt x="998728" y="2415921"/>
                  </a:lnTo>
                  <a:lnTo>
                    <a:pt x="998728" y="2568321"/>
                  </a:lnTo>
                  <a:close/>
                  <a:moveTo>
                    <a:pt x="998728" y="2212721"/>
                  </a:moveTo>
                  <a:lnTo>
                    <a:pt x="998728" y="2060321"/>
                  </a:lnTo>
                  <a:lnTo>
                    <a:pt x="998728" y="2212721"/>
                  </a:lnTo>
                  <a:close/>
                  <a:moveTo>
                    <a:pt x="998728" y="1857121"/>
                  </a:moveTo>
                  <a:lnTo>
                    <a:pt x="998728" y="1704721"/>
                  </a:lnTo>
                  <a:lnTo>
                    <a:pt x="998728" y="1857121"/>
                  </a:lnTo>
                  <a:close/>
                  <a:moveTo>
                    <a:pt x="998728" y="1501521"/>
                  </a:moveTo>
                  <a:lnTo>
                    <a:pt x="998728" y="1349121"/>
                  </a:lnTo>
                  <a:lnTo>
                    <a:pt x="998728" y="1501521"/>
                  </a:lnTo>
                  <a:close/>
                  <a:moveTo>
                    <a:pt x="998728" y="1145921"/>
                  </a:moveTo>
                  <a:lnTo>
                    <a:pt x="998728" y="993521"/>
                  </a:lnTo>
                  <a:lnTo>
                    <a:pt x="998728" y="1145921"/>
                  </a:lnTo>
                  <a:close/>
                  <a:moveTo>
                    <a:pt x="998728" y="790321"/>
                  </a:moveTo>
                  <a:lnTo>
                    <a:pt x="998728" y="702945"/>
                  </a:lnTo>
                  <a:lnTo>
                    <a:pt x="973328" y="702945"/>
                  </a:lnTo>
                  <a:lnTo>
                    <a:pt x="947928" y="702945"/>
                  </a:lnTo>
                  <a:cubicBezTo>
                    <a:pt x="947928" y="649097"/>
                    <a:pt x="954024" y="596519"/>
                    <a:pt x="965581" y="546100"/>
                  </a:cubicBezTo>
                  <a:lnTo>
                    <a:pt x="1015111" y="557403"/>
                  </a:lnTo>
                  <a:cubicBezTo>
                    <a:pt x="1004316" y="604139"/>
                    <a:pt x="998728" y="652907"/>
                    <a:pt x="998728" y="702945"/>
                  </a:cubicBezTo>
                  <a:lnTo>
                    <a:pt x="998728" y="790321"/>
                  </a:lnTo>
                  <a:close/>
                </a:path>
              </a:pathLst>
            </a:custGeom>
            <a:solidFill>
              <a:srgbClr val="FF3F4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6217432" y="367128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78185" y="8685616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531425" y="9449241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605850" y="1875020"/>
            <a:ext cx="17259300" cy="6536960"/>
          </a:xfrm>
          <a:custGeom>
            <a:avLst/>
            <a:gdLst/>
            <a:ahLst/>
            <a:cxnLst/>
            <a:rect l="l" t="t" r="r" b="b"/>
            <a:pathLst>
              <a:path w="17259300" h="6536960">
                <a:moveTo>
                  <a:pt x="0" y="0"/>
                </a:moveTo>
                <a:lnTo>
                  <a:pt x="17259300" y="0"/>
                </a:lnTo>
                <a:lnTo>
                  <a:pt x="17259300" y="6536960"/>
                </a:lnTo>
                <a:lnTo>
                  <a:pt x="0" y="653696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6848004" y="1668014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8992975" y="1563982"/>
            <a:ext cx="9525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5850" y="607350"/>
            <a:ext cx="17076300" cy="9072300"/>
            <a:chOff x="0" y="0"/>
            <a:chExt cx="22768400" cy="12096400"/>
          </a:xfrm>
        </p:grpSpPr>
        <p:sp>
          <p:nvSpPr>
            <p:cNvPr id="3" name="Freeform 3"/>
            <p:cNvSpPr/>
            <p:nvPr/>
          </p:nvSpPr>
          <p:spPr>
            <a:xfrm>
              <a:off x="-947928" y="0"/>
              <a:ext cx="23654258" cy="12032869"/>
            </a:xfrm>
            <a:custGeom>
              <a:avLst/>
              <a:gdLst/>
              <a:ahLst/>
              <a:cxnLst/>
              <a:rect l="l" t="t" r="r" b="b"/>
              <a:pathLst>
                <a:path w="23654258" h="12032869">
                  <a:moveTo>
                    <a:pt x="1042543" y="350774"/>
                  </a:moveTo>
                  <a:cubicBezTo>
                    <a:pt x="1069086" y="305054"/>
                    <a:pt x="1100709" y="262636"/>
                    <a:pt x="1136523" y="224155"/>
                  </a:cubicBezTo>
                  <a:lnTo>
                    <a:pt x="1173734" y="258826"/>
                  </a:lnTo>
                  <a:cubicBezTo>
                    <a:pt x="1140460" y="294513"/>
                    <a:pt x="1111123" y="333883"/>
                    <a:pt x="1086485" y="376301"/>
                  </a:cubicBezTo>
                  <a:close/>
                  <a:moveTo>
                    <a:pt x="1300988" y="93472"/>
                  </a:moveTo>
                  <a:cubicBezTo>
                    <a:pt x="1346327" y="67437"/>
                    <a:pt x="1394841" y="46228"/>
                    <a:pt x="1445768" y="30607"/>
                  </a:cubicBezTo>
                  <a:lnTo>
                    <a:pt x="1460627" y="79248"/>
                  </a:lnTo>
                  <a:cubicBezTo>
                    <a:pt x="1413383" y="93726"/>
                    <a:pt x="1368425" y="113284"/>
                    <a:pt x="1326388" y="137541"/>
                  </a:cubicBezTo>
                  <a:close/>
                  <a:moveTo>
                    <a:pt x="1653540" y="0"/>
                  </a:moveTo>
                  <a:lnTo>
                    <a:pt x="1805940" y="0"/>
                  </a:lnTo>
                  <a:lnTo>
                    <a:pt x="1805940" y="50800"/>
                  </a:lnTo>
                  <a:lnTo>
                    <a:pt x="1653540" y="50800"/>
                  </a:lnTo>
                  <a:close/>
                  <a:moveTo>
                    <a:pt x="2009140" y="50800"/>
                  </a:moveTo>
                  <a:lnTo>
                    <a:pt x="2161540" y="50800"/>
                  </a:lnTo>
                  <a:lnTo>
                    <a:pt x="2009140" y="50800"/>
                  </a:lnTo>
                  <a:close/>
                  <a:moveTo>
                    <a:pt x="2364740" y="50800"/>
                  </a:moveTo>
                  <a:lnTo>
                    <a:pt x="2517140" y="50800"/>
                  </a:lnTo>
                  <a:lnTo>
                    <a:pt x="2364740" y="50800"/>
                  </a:lnTo>
                  <a:close/>
                  <a:moveTo>
                    <a:pt x="2720340" y="50800"/>
                  </a:moveTo>
                  <a:lnTo>
                    <a:pt x="2872740" y="50800"/>
                  </a:lnTo>
                  <a:lnTo>
                    <a:pt x="2720340" y="50800"/>
                  </a:lnTo>
                  <a:close/>
                  <a:moveTo>
                    <a:pt x="3075940" y="50800"/>
                  </a:moveTo>
                  <a:lnTo>
                    <a:pt x="3228340" y="50800"/>
                  </a:lnTo>
                  <a:lnTo>
                    <a:pt x="3075940" y="50800"/>
                  </a:lnTo>
                  <a:close/>
                  <a:moveTo>
                    <a:pt x="3431540" y="50800"/>
                  </a:moveTo>
                  <a:lnTo>
                    <a:pt x="3583940" y="50800"/>
                  </a:lnTo>
                  <a:lnTo>
                    <a:pt x="3431540" y="50800"/>
                  </a:lnTo>
                  <a:close/>
                  <a:moveTo>
                    <a:pt x="3787140" y="50800"/>
                  </a:moveTo>
                  <a:lnTo>
                    <a:pt x="3939540" y="50800"/>
                  </a:lnTo>
                  <a:lnTo>
                    <a:pt x="3787140" y="50800"/>
                  </a:lnTo>
                  <a:close/>
                  <a:moveTo>
                    <a:pt x="4142740" y="50800"/>
                  </a:moveTo>
                  <a:lnTo>
                    <a:pt x="4295140" y="50800"/>
                  </a:lnTo>
                  <a:lnTo>
                    <a:pt x="4142740" y="50800"/>
                  </a:lnTo>
                  <a:close/>
                  <a:moveTo>
                    <a:pt x="4498340" y="50800"/>
                  </a:moveTo>
                  <a:lnTo>
                    <a:pt x="4650740" y="50800"/>
                  </a:lnTo>
                  <a:lnTo>
                    <a:pt x="4498340" y="50800"/>
                  </a:lnTo>
                  <a:close/>
                  <a:moveTo>
                    <a:pt x="4853940" y="50800"/>
                  </a:moveTo>
                  <a:lnTo>
                    <a:pt x="5006340" y="50800"/>
                  </a:lnTo>
                  <a:lnTo>
                    <a:pt x="4853940" y="50800"/>
                  </a:lnTo>
                  <a:close/>
                  <a:moveTo>
                    <a:pt x="5209540" y="50800"/>
                  </a:moveTo>
                  <a:lnTo>
                    <a:pt x="5361940" y="50800"/>
                  </a:lnTo>
                  <a:lnTo>
                    <a:pt x="5209540" y="50800"/>
                  </a:lnTo>
                  <a:close/>
                  <a:moveTo>
                    <a:pt x="5565140" y="50800"/>
                  </a:moveTo>
                  <a:lnTo>
                    <a:pt x="5717540" y="50800"/>
                  </a:lnTo>
                  <a:lnTo>
                    <a:pt x="5565140" y="50800"/>
                  </a:lnTo>
                  <a:close/>
                  <a:moveTo>
                    <a:pt x="5920740" y="50800"/>
                  </a:moveTo>
                  <a:lnTo>
                    <a:pt x="6073140" y="50800"/>
                  </a:lnTo>
                  <a:lnTo>
                    <a:pt x="5920740" y="50800"/>
                  </a:lnTo>
                  <a:close/>
                  <a:moveTo>
                    <a:pt x="6276340" y="50800"/>
                  </a:moveTo>
                  <a:lnTo>
                    <a:pt x="6428740" y="50800"/>
                  </a:lnTo>
                  <a:lnTo>
                    <a:pt x="6276340" y="50800"/>
                  </a:lnTo>
                  <a:close/>
                  <a:moveTo>
                    <a:pt x="6631940" y="50800"/>
                  </a:moveTo>
                  <a:lnTo>
                    <a:pt x="6784340" y="50800"/>
                  </a:lnTo>
                  <a:lnTo>
                    <a:pt x="6631940" y="50800"/>
                  </a:lnTo>
                  <a:close/>
                  <a:moveTo>
                    <a:pt x="6987540" y="50800"/>
                  </a:moveTo>
                  <a:lnTo>
                    <a:pt x="7139940" y="50800"/>
                  </a:lnTo>
                  <a:lnTo>
                    <a:pt x="6987540" y="50800"/>
                  </a:lnTo>
                  <a:close/>
                  <a:moveTo>
                    <a:pt x="7343140" y="50800"/>
                  </a:moveTo>
                  <a:lnTo>
                    <a:pt x="7495540" y="50800"/>
                  </a:lnTo>
                  <a:lnTo>
                    <a:pt x="7343140" y="50800"/>
                  </a:lnTo>
                  <a:close/>
                  <a:moveTo>
                    <a:pt x="7698740" y="50800"/>
                  </a:moveTo>
                  <a:lnTo>
                    <a:pt x="7851140" y="50800"/>
                  </a:lnTo>
                  <a:lnTo>
                    <a:pt x="7698740" y="50800"/>
                  </a:lnTo>
                  <a:close/>
                  <a:moveTo>
                    <a:pt x="8054340" y="50800"/>
                  </a:moveTo>
                  <a:lnTo>
                    <a:pt x="8206740" y="50800"/>
                  </a:lnTo>
                  <a:lnTo>
                    <a:pt x="8054340" y="50800"/>
                  </a:lnTo>
                  <a:close/>
                  <a:moveTo>
                    <a:pt x="8409940" y="50800"/>
                  </a:moveTo>
                  <a:lnTo>
                    <a:pt x="8562340" y="50800"/>
                  </a:lnTo>
                  <a:lnTo>
                    <a:pt x="8409940" y="50800"/>
                  </a:lnTo>
                  <a:close/>
                  <a:moveTo>
                    <a:pt x="8765540" y="50800"/>
                  </a:moveTo>
                  <a:lnTo>
                    <a:pt x="8917940" y="50800"/>
                  </a:lnTo>
                  <a:lnTo>
                    <a:pt x="8765540" y="50800"/>
                  </a:lnTo>
                  <a:close/>
                  <a:moveTo>
                    <a:pt x="9121140" y="50800"/>
                  </a:moveTo>
                  <a:lnTo>
                    <a:pt x="9273540" y="50800"/>
                  </a:lnTo>
                  <a:lnTo>
                    <a:pt x="9121140" y="50800"/>
                  </a:lnTo>
                  <a:close/>
                  <a:moveTo>
                    <a:pt x="9476740" y="50800"/>
                  </a:moveTo>
                  <a:lnTo>
                    <a:pt x="9629140" y="50800"/>
                  </a:lnTo>
                  <a:lnTo>
                    <a:pt x="9476740" y="50800"/>
                  </a:lnTo>
                  <a:close/>
                  <a:moveTo>
                    <a:pt x="9832340" y="50800"/>
                  </a:moveTo>
                  <a:lnTo>
                    <a:pt x="9984740" y="50800"/>
                  </a:lnTo>
                  <a:lnTo>
                    <a:pt x="9832340" y="50800"/>
                  </a:lnTo>
                  <a:close/>
                  <a:moveTo>
                    <a:pt x="10187940" y="50800"/>
                  </a:moveTo>
                  <a:lnTo>
                    <a:pt x="10340340" y="50800"/>
                  </a:lnTo>
                  <a:lnTo>
                    <a:pt x="10187940" y="50800"/>
                  </a:lnTo>
                  <a:close/>
                  <a:moveTo>
                    <a:pt x="10543540" y="50800"/>
                  </a:moveTo>
                  <a:lnTo>
                    <a:pt x="10695940" y="50800"/>
                  </a:lnTo>
                  <a:lnTo>
                    <a:pt x="10543540" y="50800"/>
                  </a:lnTo>
                  <a:close/>
                  <a:moveTo>
                    <a:pt x="10899140" y="50800"/>
                  </a:moveTo>
                  <a:lnTo>
                    <a:pt x="11051540" y="50800"/>
                  </a:lnTo>
                  <a:lnTo>
                    <a:pt x="10899140" y="50800"/>
                  </a:lnTo>
                  <a:close/>
                  <a:moveTo>
                    <a:pt x="11254740" y="50800"/>
                  </a:moveTo>
                  <a:lnTo>
                    <a:pt x="11407140" y="50800"/>
                  </a:lnTo>
                  <a:lnTo>
                    <a:pt x="11254740" y="50800"/>
                  </a:lnTo>
                  <a:close/>
                  <a:moveTo>
                    <a:pt x="11610340" y="50800"/>
                  </a:moveTo>
                  <a:lnTo>
                    <a:pt x="11762740" y="50800"/>
                  </a:lnTo>
                  <a:lnTo>
                    <a:pt x="11610340" y="50800"/>
                  </a:lnTo>
                  <a:close/>
                  <a:moveTo>
                    <a:pt x="11965940" y="50800"/>
                  </a:moveTo>
                  <a:lnTo>
                    <a:pt x="12118340" y="50800"/>
                  </a:lnTo>
                  <a:lnTo>
                    <a:pt x="11965940" y="50800"/>
                  </a:lnTo>
                  <a:close/>
                  <a:moveTo>
                    <a:pt x="12321540" y="50800"/>
                  </a:moveTo>
                  <a:lnTo>
                    <a:pt x="12473940" y="50800"/>
                  </a:lnTo>
                  <a:lnTo>
                    <a:pt x="12321540" y="50800"/>
                  </a:lnTo>
                  <a:close/>
                  <a:moveTo>
                    <a:pt x="12677140" y="50800"/>
                  </a:moveTo>
                  <a:lnTo>
                    <a:pt x="12829540" y="50800"/>
                  </a:lnTo>
                  <a:lnTo>
                    <a:pt x="12677140" y="50800"/>
                  </a:lnTo>
                  <a:close/>
                  <a:moveTo>
                    <a:pt x="13032740" y="50800"/>
                  </a:moveTo>
                  <a:lnTo>
                    <a:pt x="13185140" y="50800"/>
                  </a:lnTo>
                  <a:lnTo>
                    <a:pt x="13032740" y="50800"/>
                  </a:lnTo>
                  <a:close/>
                  <a:moveTo>
                    <a:pt x="13388340" y="50800"/>
                  </a:moveTo>
                  <a:lnTo>
                    <a:pt x="13540740" y="50800"/>
                  </a:lnTo>
                  <a:lnTo>
                    <a:pt x="13388340" y="50800"/>
                  </a:lnTo>
                  <a:close/>
                  <a:moveTo>
                    <a:pt x="13743940" y="50800"/>
                  </a:moveTo>
                  <a:lnTo>
                    <a:pt x="13896340" y="50800"/>
                  </a:lnTo>
                  <a:lnTo>
                    <a:pt x="13743940" y="50800"/>
                  </a:lnTo>
                  <a:close/>
                  <a:moveTo>
                    <a:pt x="14099541" y="50800"/>
                  </a:moveTo>
                  <a:lnTo>
                    <a:pt x="14251941" y="50800"/>
                  </a:lnTo>
                  <a:lnTo>
                    <a:pt x="14099541" y="50800"/>
                  </a:lnTo>
                  <a:close/>
                  <a:moveTo>
                    <a:pt x="14455141" y="50800"/>
                  </a:moveTo>
                  <a:lnTo>
                    <a:pt x="14607541" y="50800"/>
                  </a:lnTo>
                  <a:lnTo>
                    <a:pt x="14455141" y="50800"/>
                  </a:lnTo>
                  <a:close/>
                  <a:moveTo>
                    <a:pt x="14810741" y="50800"/>
                  </a:moveTo>
                  <a:lnTo>
                    <a:pt x="14963141" y="50800"/>
                  </a:lnTo>
                  <a:lnTo>
                    <a:pt x="14810741" y="50800"/>
                  </a:lnTo>
                  <a:close/>
                  <a:moveTo>
                    <a:pt x="15166341" y="50800"/>
                  </a:moveTo>
                  <a:lnTo>
                    <a:pt x="15318741" y="50800"/>
                  </a:lnTo>
                  <a:lnTo>
                    <a:pt x="15166341" y="50800"/>
                  </a:lnTo>
                  <a:close/>
                  <a:moveTo>
                    <a:pt x="15521941" y="50800"/>
                  </a:moveTo>
                  <a:lnTo>
                    <a:pt x="15674341" y="50800"/>
                  </a:lnTo>
                  <a:lnTo>
                    <a:pt x="15521941" y="50800"/>
                  </a:lnTo>
                  <a:close/>
                  <a:moveTo>
                    <a:pt x="15877541" y="50800"/>
                  </a:moveTo>
                  <a:lnTo>
                    <a:pt x="16029941" y="50800"/>
                  </a:lnTo>
                  <a:lnTo>
                    <a:pt x="15877541" y="50800"/>
                  </a:lnTo>
                  <a:close/>
                  <a:moveTo>
                    <a:pt x="16233141" y="50800"/>
                  </a:moveTo>
                  <a:lnTo>
                    <a:pt x="16385541" y="50800"/>
                  </a:lnTo>
                  <a:lnTo>
                    <a:pt x="16233141" y="50800"/>
                  </a:lnTo>
                  <a:close/>
                  <a:moveTo>
                    <a:pt x="16588741" y="50800"/>
                  </a:moveTo>
                  <a:lnTo>
                    <a:pt x="16741141" y="50800"/>
                  </a:lnTo>
                  <a:lnTo>
                    <a:pt x="16588741" y="50800"/>
                  </a:lnTo>
                  <a:close/>
                  <a:moveTo>
                    <a:pt x="16944341" y="50800"/>
                  </a:moveTo>
                  <a:lnTo>
                    <a:pt x="17096741" y="50800"/>
                  </a:lnTo>
                  <a:lnTo>
                    <a:pt x="16944341" y="50800"/>
                  </a:lnTo>
                  <a:close/>
                  <a:moveTo>
                    <a:pt x="17299941" y="50800"/>
                  </a:moveTo>
                  <a:lnTo>
                    <a:pt x="17452341" y="50800"/>
                  </a:lnTo>
                  <a:lnTo>
                    <a:pt x="17299941" y="50800"/>
                  </a:lnTo>
                  <a:close/>
                  <a:moveTo>
                    <a:pt x="17655541" y="50800"/>
                  </a:moveTo>
                  <a:lnTo>
                    <a:pt x="17807941" y="50800"/>
                  </a:lnTo>
                  <a:lnTo>
                    <a:pt x="17655541" y="50800"/>
                  </a:lnTo>
                  <a:close/>
                  <a:moveTo>
                    <a:pt x="18011141" y="50800"/>
                  </a:moveTo>
                  <a:lnTo>
                    <a:pt x="18163541" y="50800"/>
                  </a:lnTo>
                  <a:lnTo>
                    <a:pt x="18011141" y="50800"/>
                  </a:lnTo>
                  <a:close/>
                  <a:moveTo>
                    <a:pt x="18366741" y="50800"/>
                  </a:moveTo>
                  <a:lnTo>
                    <a:pt x="18519141" y="50800"/>
                  </a:lnTo>
                  <a:lnTo>
                    <a:pt x="18366741" y="50800"/>
                  </a:lnTo>
                  <a:close/>
                  <a:moveTo>
                    <a:pt x="18722341" y="50800"/>
                  </a:moveTo>
                  <a:lnTo>
                    <a:pt x="18874741" y="50800"/>
                  </a:lnTo>
                  <a:lnTo>
                    <a:pt x="18722341" y="50800"/>
                  </a:lnTo>
                  <a:close/>
                  <a:moveTo>
                    <a:pt x="19077941" y="50800"/>
                  </a:moveTo>
                  <a:lnTo>
                    <a:pt x="19230341" y="50800"/>
                  </a:lnTo>
                  <a:lnTo>
                    <a:pt x="19077941" y="50800"/>
                  </a:lnTo>
                  <a:close/>
                  <a:moveTo>
                    <a:pt x="19433541" y="50800"/>
                  </a:moveTo>
                  <a:lnTo>
                    <a:pt x="19585941" y="50800"/>
                  </a:lnTo>
                  <a:lnTo>
                    <a:pt x="19433541" y="50800"/>
                  </a:lnTo>
                  <a:close/>
                  <a:moveTo>
                    <a:pt x="19789141" y="50800"/>
                  </a:moveTo>
                  <a:lnTo>
                    <a:pt x="19941541" y="50800"/>
                  </a:lnTo>
                  <a:lnTo>
                    <a:pt x="19789141" y="50800"/>
                  </a:lnTo>
                  <a:close/>
                  <a:moveTo>
                    <a:pt x="20144741" y="50800"/>
                  </a:moveTo>
                  <a:lnTo>
                    <a:pt x="20297141" y="50800"/>
                  </a:lnTo>
                  <a:lnTo>
                    <a:pt x="20144741" y="50800"/>
                  </a:lnTo>
                  <a:close/>
                  <a:moveTo>
                    <a:pt x="20500341" y="50800"/>
                  </a:moveTo>
                  <a:lnTo>
                    <a:pt x="20652741" y="50800"/>
                  </a:lnTo>
                  <a:lnTo>
                    <a:pt x="20500341" y="50800"/>
                  </a:lnTo>
                  <a:close/>
                  <a:moveTo>
                    <a:pt x="20855941" y="50800"/>
                  </a:moveTo>
                  <a:lnTo>
                    <a:pt x="21008341" y="50800"/>
                  </a:lnTo>
                  <a:lnTo>
                    <a:pt x="20855941" y="50800"/>
                  </a:lnTo>
                  <a:close/>
                  <a:moveTo>
                    <a:pt x="21211541" y="50800"/>
                  </a:moveTo>
                  <a:lnTo>
                    <a:pt x="21363941" y="50800"/>
                  </a:lnTo>
                  <a:lnTo>
                    <a:pt x="21211541" y="50800"/>
                  </a:lnTo>
                  <a:close/>
                  <a:moveTo>
                    <a:pt x="21567141" y="50800"/>
                  </a:moveTo>
                  <a:lnTo>
                    <a:pt x="21719541" y="50800"/>
                  </a:lnTo>
                  <a:lnTo>
                    <a:pt x="21567141" y="50800"/>
                  </a:lnTo>
                  <a:close/>
                  <a:moveTo>
                    <a:pt x="21922741" y="50800"/>
                  </a:moveTo>
                  <a:lnTo>
                    <a:pt x="22075141" y="50800"/>
                  </a:lnTo>
                  <a:lnTo>
                    <a:pt x="21922741" y="50800"/>
                  </a:lnTo>
                  <a:close/>
                  <a:moveTo>
                    <a:pt x="22278341" y="50800"/>
                  </a:moveTo>
                  <a:lnTo>
                    <a:pt x="22430741" y="50800"/>
                  </a:lnTo>
                  <a:lnTo>
                    <a:pt x="22278341" y="50800"/>
                  </a:lnTo>
                  <a:close/>
                  <a:moveTo>
                    <a:pt x="22633941" y="50800"/>
                  </a:moveTo>
                  <a:lnTo>
                    <a:pt x="22786341" y="50800"/>
                  </a:lnTo>
                  <a:lnTo>
                    <a:pt x="22633941" y="50800"/>
                  </a:lnTo>
                  <a:close/>
                  <a:moveTo>
                    <a:pt x="22989541" y="50800"/>
                  </a:moveTo>
                  <a:lnTo>
                    <a:pt x="23012018" y="50800"/>
                  </a:lnTo>
                  <a:lnTo>
                    <a:pt x="23012018" y="25400"/>
                  </a:lnTo>
                  <a:lnTo>
                    <a:pt x="23012018" y="0"/>
                  </a:lnTo>
                  <a:cubicBezTo>
                    <a:pt x="23057867" y="0"/>
                    <a:pt x="23102570" y="4318"/>
                    <a:pt x="23146004" y="12700"/>
                  </a:cubicBezTo>
                  <a:lnTo>
                    <a:pt x="23136352" y="62611"/>
                  </a:lnTo>
                  <a:cubicBezTo>
                    <a:pt x="23096092" y="54864"/>
                    <a:pt x="23054565" y="50800"/>
                    <a:pt x="23012018" y="50800"/>
                  </a:cubicBezTo>
                  <a:lnTo>
                    <a:pt x="22989541" y="50800"/>
                  </a:lnTo>
                  <a:close/>
                  <a:moveTo>
                    <a:pt x="23343997" y="133604"/>
                  </a:moveTo>
                  <a:cubicBezTo>
                    <a:pt x="23390733" y="158623"/>
                    <a:pt x="23434293" y="188595"/>
                    <a:pt x="23473917" y="223012"/>
                  </a:cubicBezTo>
                  <a:lnTo>
                    <a:pt x="23440643" y="261366"/>
                  </a:lnTo>
                  <a:cubicBezTo>
                    <a:pt x="23403815" y="229362"/>
                    <a:pt x="23363428" y="201549"/>
                    <a:pt x="23319993" y="178308"/>
                  </a:cubicBezTo>
                  <a:close/>
                  <a:moveTo>
                    <a:pt x="23586314" y="427355"/>
                  </a:moveTo>
                  <a:cubicBezTo>
                    <a:pt x="23613999" y="471805"/>
                    <a:pt x="23636859" y="519430"/>
                    <a:pt x="23654258" y="569722"/>
                  </a:cubicBezTo>
                  <a:lnTo>
                    <a:pt x="23606252" y="586232"/>
                  </a:lnTo>
                  <a:cubicBezTo>
                    <a:pt x="23590123" y="539623"/>
                    <a:pt x="23568915" y="495300"/>
                    <a:pt x="23543260" y="454152"/>
                  </a:cubicBezTo>
                  <a:close/>
                  <a:moveTo>
                    <a:pt x="23648924" y="803148"/>
                  </a:moveTo>
                  <a:cubicBezTo>
                    <a:pt x="23649178" y="810514"/>
                    <a:pt x="23649305" y="817880"/>
                    <a:pt x="23649305" y="825373"/>
                  </a:cubicBezTo>
                  <a:lnTo>
                    <a:pt x="23623905" y="825373"/>
                  </a:lnTo>
                  <a:lnTo>
                    <a:pt x="23649305" y="825373"/>
                  </a:lnTo>
                  <a:lnTo>
                    <a:pt x="23649305" y="834136"/>
                  </a:lnTo>
                  <a:lnTo>
                    <a:pt x="23598505" y="834136"/>
                  </a:lnTo>
                  <a:lnTo>
                    <a:pt x="23598505" y="702945"/>
                  </a:lnTo>
                  <a:cubicBezTo>
                    <a:pt x="23598505" y="696087"/>
                    <a:pt x="23598378" y="689229"/>
                    <a:pt x="23598124" y="682371"/>
                  </a:cubicBezTo>
                  <a:close/>
                  <a:moveTo>
                    <a:pt x="23598505" y="1038860"/>
                  </a:moveTo>
                  <a:lnTo>
                    <a:pt x="23598505" y="1191260"/>
                  </a:lnTo>
                  <a:lnTo>
                    <a:pt x="23547705" y="1191260"/>
                  </a:lnTo>
                  <a:lnTo>
                    <a:pt x="23547705" y="1038860"/>
                  </a:lnTo>
                  <a:close/>
                  <a:moveTo>
                    <a:pt x="23547705" y="1394460"/>
                  </a:moveTo>
                  <a:lnTo>
                    <a:pt x="23547705" y="1546860"/>
                  </a:lnTo>
                  <a:lnTo>
                    <a:pt x="23496905" y="1546860"/>
                  </a:lnTo>
                  <a:lnTo>
                    <a:pt x="23496905" y="1394460"/>
                  </a:lnTo>
                  <a:close/>
                  <a:moveTo>
                    <a:pt x="23496905" y="1750060"/>
                  </a:moveTo>
                  <a:lnTo>
                    <a:pt x="23496905" y="1902460"/>
                  </a:lnTo>
                  <a:lnTo>
                    <a:pt x="23446105" y="1902460"/>
                  </a:lnTo>
                  <a:lnTo>
                    <a:pt x="23446105" y="1750060"/>
                  </a:lnTo>
                  <a:close/>
                  <a:moveTo>
                    <a:pt x="23446105" y="2105660"/>
                  </a:moveTo>
                  <a:lnTo>
                    <a:pt x="23446105" y="2258060"/>
                  </a:lnTo>
                  <a:lnTo>
                    <a:pt x="23395305" y="2258060"/>
                  </a:lnTo>
                  <a:lnTo>
                    <a:pt x="23395305" y="2105660"/>
                  </a:lnTo>
                  <a:close/>
                  <a:moveTo>
                    <a:pt x="23395305" y="2461260"/>
                  </a:moveTo>
                  <a:lnTo>
                    <a:pt x="23395305" y="2613660"/>
                  </a:lnTo>
                  <a:lnTo>
                    <a:pt x="23344505" y="2613660"/>
                  </a:lnTo>
                  <a:lnTo>
                    <a:pt x="23344505" y="2461260"/>
                  </a:lnTo>
                  <a:close/>
                  <a:moveTo>
                    <a:pt x="23344505" y="2816860"/>
                  </a:moveTo>
                  <a:lnTo>
                    <a:pt x="23344505" y="2969260"/>
                  </a:lnTo>
                  <a:lnTo>
                    <a:pt x="23293705" y="2969260"/>
                  </a:lnTo>
                  <a:lnTo>
                    <a:pt x="23293705" y="2816860"/>
                  </a:lnTo>
                  <a:close/>
                  <a:moveTo>
                    <a:pt x="23293705" y="3172460"/>
                  </a:moveTo>
                  <a:lnTo>
                    <a:pt x="23293705" y="3324860"/>
                  </a:lnTo>
                  <a:lnTo>
                    <a:pt x="23242905" y="3324860"/>
                  </a:lnTo>
                  <a:lnTo>
                    <a:pt x="23242905" y="3172460"/>
                  </a:lnTo>
                  <a:close/>
                  <a:moveTo>
                    <a:pt x="23242905" y="3528060"/>
                  </a:moveTo>
                  <a:lnTo>
                    <a:pt x="23242905" y="3680460"/>
                  </a:lnTo>
                  <a:lnTo>
                    <a:pt x="23192105" y="3680460"/>
                  </a:lnTo>
                  <a:lnTo>
                    <a:pt x="23192105" y="3528060"/>
                  </a:lnTo>
                  <a:close/>
                  <a:moveTo>
                    <a:pt x="23192105" y="3883660"/>
                  </a:moveTo>
                  <a:lnTo>
                    <a:pt x="23192105" y="4036060"/>
                  </a:lnTo>
                  <a:lnTo>
                    <a:pt x="23141305" y="4036060"/>
                  </a:lnTo>
                  <a:lnTo>
                    <a:pt x="23141305" y="3883660"/>
                  </a:lnTo>
                  <a:close/>
                  <a:moveTo>
                    <a:pt x="23141305" y="4239260"/>
                  </a:moveTo>
                  <a:lnTo>
                    <a:pt x="23141305" y="4391660"/>
                  </a:lnTo>
                  <a:lnTo>
                    <a:pt x="23090505" y="4391660"/>
                  </a:lnTo>
                  <a:lnTo>
                    <a:pt x="23090505" y="4239260"/>
                  </a:lnTo>
                  <a:close/>
                  <a:moveTo>
                    <a:pt x="23090505" y="4594860"/>
                  </a:moveTo>
                  <a:lnTo>
                    <a:pt x="23090505" y="4747260"/>
                  </a:lnTo>
                  <a:lnTo>
                    <a:pt x="23039705" y="4747260"/>
                  </a:lnTo>
                  <a:lnTo>
                    <a:pt x="23039705" y="4594860"/>
                  </a:lnTo>
                  <a:close/>
                  <a:moveTo>
                    <a:pt x="23039705" y="4950460"/>
                  </a:moveTo>
                  <a:lnTo>
                    <a:pt x="23039705" y="5102860"/>
                  </a:lnTo>
                  <a:lnTo>
                    <a:pt x="22988905" y="5102860"/>
                  </a:lnTo>
                  <a:lnTo>
                    <a:pt x="22988905" y="4950460"/>
                  </a:lnTo>
                  <a:close/>
                  <a:moveTo>
                    <a:pt x="22988905" y="5306060"/>
                  </a:moveTo>
                  <a:lnTo>
                    <a:pt x="22988905" y="5458460"/>
                  </a:lnTo>
                  <a:lnTo>
                    <a:pt x="22938105" y="5458460"/>
                  </a:lnTo>
                  <a:lnTo>
                    <a:pt x="22938105" y="5306060"/>
                  </a:lnTo>
                  <a:close/>
                  <a:moveTo>
                    <a:pt x="22938105" y="5661660"/>
                  </a:moveTo>
                  <a:lnTo>
                    <a:pt x="22938105" y="5814060"/>
                  </a:lnTo>
                  <a:lnTo>
                    <a:pt x="22887305" y="5814060"/>
                  </a:lnTo>
                  <a:lnTo>
                    <a:pt x="22887305" y="5661660"/>
                  </a:lnTo>
                  <a:close/>
                  <a:moveTo>
                    <a:pt x="22887305" y="6017260"/>
                  </a:moveTo>
                  <a:lnTo>
                    <a:pt x="22887305" y="6169660"/>
                  </a:lnTo>
                  <a:lnTo>
                    <a:pt x="22836505" y="6169660"/>
                  </a:lnTo>
                  <a:lnTo>
                    <a:pt x="22836505" y="6017260"/>
                  </a:lnTo>
                  <a:close/>
                  <a:moveTo>
                    <a:pt x="22836505" y="6372860"/>
                  </a:moveTo>
                  <a:lnTo>
                    <a:pt x="22836505" y="6525260"/>
                  </a:lnTo>
                  <a:lnTo>
                    <a:pt x="22785705" y="6525260"/>
                  </a:lnTo>
                  <a:lnTo>
                    <a:pt x="22785705" y="6372860"/>
                  </a:lnTo>
                  <a:close/>
                  <a:moveTo>
                    <a:pt x="22785705" y="6728460"/>
                  </a:moveTo>
                  <a:lnTo>
                    <a:pt x="22785705" y="6880860"/>
                  </a:lnTo>
                  <a:lnTo>
                    <a:pt x="22734905" y="6880860"/>
                  </a:lnTo>
                  <a:lnTo>
                    <a:pt x="22734905" y="6728460"/>
                  </a:lnTo>
                  <a:close/>
                  <a:moveTo>
                    <a:pt x="22734905" y="7084060"/>
                  </a:moveTo>
                  <a:lnTo>
                    <a:pt x="22734905" y="7236460"/>
                  </a:lnTo>
                  <a:lnTo>
                    <a:pt x="22684105" y="7236460"/>
                  </a:lnTo>
                  <a:lnTo>
                    <a:pt x="22684105" y="7084060"/>
                  </a:lnTo>
                  <a:close/>
                  <a:moveTo>
                    <a:pt x="22684105" y="7439660"/>
                  </a:moveTo>
                  <a:lnTo>
                    <a:pt x="22684105" y="7592060"/>
                  </a:lnTo>
                  <a:lnTo>
                    <a:pt x="22633305" y="7592060"/>
                  </a:lnTo>
                  <a:lnTo>
                    <a:pt x="22633305" y="7439660"/>
                  </a:lnTo>
                  <a:close/>
                  <a:moveTo>
                    <a:pt x="22633305" y="7795260"/>
                  </a:moveTo>
                  <a:lnTo>
                    <a:pt x="22633305" y="7947660"/>
                  </a:lnTo>
                  <a:lnTo>
                    <a:pt x="22582505" y="7947660"/>
                  </a:lnTo>
                  <a:lnTo>
                    <a:pt x="22582505" y="7795260"/>
                  </a:lnTo>
                  <a:close/>
                  <a:moveTo>
                    <a:pt x="22582505" y="8150860"/>
                  </a:moveTo>
                  <a:lnTo>
                    <a:pt x="22582505" y="8303260"/>
                  </a:lnTo>
                  <a:lnTo>
                    <a:pt x="22531705" y="8303260"/>
                  </a:lnTo>
                  <a:lnTo>
                    <a:pt x="22531705" y="8150860"/>
                  </a:lnTo>
                  <a:close/>
                  <a:moveTo>
                    <a:pt x="22531705" y="8506460"/>
                  </a:moveTo>
                  <a:lnTo>
                    <a:pt x="22531705" y="8658860"/>
                  </a:lnTo>
                  <a:lnTo>
                    <a:pt x="22480905" y="8658860"/>
                  </a:lnTo>
                  <a:lnTo>
                    <a:pt x="22480905" y="8506460"/>
                  </a:lnTo>
                  <a:close/>
                  <a:moveTo>
                    <a:pt x="22480905" y="8862060"/>
                  </a:moveTo>
                  <a:lnTo>
                    <a:pt x="22480905" y="9014460"/>
                  </a:lnTo>
                  <a:lnTo>
                    <a:pt x="22430105" y="9014460"/>
                  </a:lnTo>
                  <a:lnTo>
                    <a:pt x="22430105" y="8862060"/>
                  </a:lnTo>
                  <a:close/>
                  <a:moveTo>
                    <a:pt x="22430105" y="9217660"/>
                  </a:moveTo>
                  <a:lnTo>
                    <a:pt x="22430105" y="9370060"/>
                  </a:lnTo>
                  <a:lnTo>
                    <a:pt x="22379305" y="9370060"/>
                  </a:lnTo>
                  <a:lnTo>
                    <a:pt x="22379305" y="9217660"/>
                  </a:lnTo>
                  <a:close/>
                  <a:moveTo>
                    <a:pt x="22379305" y="9573260"/>
                  </a:moveTo>
                  <a:lnTo>
                    <a:pt x="22379305" y="9725660"/>
                  </a:lnTo>
                  <a:lnTo>
                    <a:pt x="22328505" y="9725660"/>
                  </a:lnTo>
                  <a:lnTo>
                    <a:pt x="22328505" y="9573260"/>
                  </a:lnTo>
                  <a:close/>
                  <a:moveTo>
                    <a:pt x="22328505" y="9928860"/>
                  </a:moveTo>
                  <a:lnTo>
                    <a:pt x="22328505" y="10081260"/>
                  </a:lnTo>
                  <a:lnTo>
                    <a:pt x="22277705" y="10081260"/>
                  </a:lnTo>
                  <a:lnTo>
                    <a:pt x="22277705" y="9928860"/>
                  </a:lnTo>
                  <a:close/>
                  <a:moveTo>
                    <a:pt x="22277705" y="10284460"/>
                  </a:moveTo>
                  <a:lnTo>
                    <a:pt x="22277705" y="10436860"/>
                  </a:lnTo>
                  <a:lnTo>
                    <a:pt x="22226905" y="10436860"/>
                  </a:lnTo>
                  <a:lnTo>
                    <a:pt x="22226905" y="10284460"/>
                  </a:lnTo>
                  <a:close/>
                  <a:moveTo>
                    <a:pt x="22226905" y="10640060"/>
                  </a:moveTo>
                  <a:lnTo>
                    <a:pt x="22226905" y="10792460"/>
                  </a:lnTo>
                  <a:lnTo>
                    <a:pt x="22176105" y="10792460"/>
                  </a:lnTo>
                  <a:lnTo>
                    <a:pt x="22176105" y="10640060"/>
                  </a:lnTo>
                  <a:close/>
                  <a:moveTo>
                    <a:pt x="22176105" y="10995660"/>
                  </a:moveTo>
                  <a:lnTo>
                    <a:pt x="22176105" y="11148060"/>
                  </a:lnTo>
                  <a:lnTo>
                    <a:pt x="22125305" y="11148060"/>
                  </a:lnTo>
                  <a:lnTo>
                    <a:pt x="22125305" y="10995660"/>
                  </a:lnTo>
                  <a:close/>
                  <a:moveTo>
                    <a:pt x="22125305" y="11351260"/>
                  </a:moveTo>
                  <a:lnTo>
                    <a:pt x="22125305" y="11394948"/>
                  </a:lnTo>
                  <a:lnTo>
                    <a:pt x="22099905" y="11394948"/>
                  </a:lnTo>
                  <a:lnTo>
                    <a:pt x="22125305" y="11394948"/>
                  </a:lnTo>
                  <a:cubicBezTo>
                    <a:pt x="22125305" y="11433175"/>
                    <a:pt x="22122257" y="11470767"/>
                    <a:pt x="22116289" y="11507343"/>
                  </a:cubicBezTo>
                  <a:lnTo>
                    <a:pt x="22066123" y="11499215"/>
                  </a:lnTo>
                  <a:cubicBezTo>
                    <a:pt x="22071584" y="11465306"/>
                    <a:pt x="22074378" y="11430381"/>
                    <a:pt x="22074378" y="11394821"/>
                  </a:cubicBezTo>
                  <a:lnTo>
                    <a:pt x="22074378" y="11351133"/>
                  </a:lnTo>
                  <a:close/>
                  <a:moveTo>
                    <a:pt x="22001226" y="11707114"/>
                  </a:moveTo>
                  <a:cubicBezTo>
                    <a:pt x="21977604" y="11754612"/>
                    <a:pt x="21948775" y="11798935"/>
                    <a:pt x="21915501" y="11839575"/>
                  </a:cubicBezTo>
                  <a:lnTo>
                    <a:pt x="21876258" y="11807317"/>
                  </a:lnTo>
                  <a:cubicBezTo>
                    <a:pt x="21907118" y="11769598"/>
                    <a:pt x="21933915" y="11728450"/>
                    <a:pt x="21955760" y="11684508"/>
                  </a:cubicBezTo>
                  <a:close/>
                  <a:moveTo>
                    <a:pt x="21714333" y="11957812"/>
                  </a:moveTo>
                  <a:cubicBezTo>
                    <a:pt x="21670772" y="11986768"/>
                    <a:pt x="21623782" y="12011025"/>
                    <a:pt x="21573998" y="12029821"/>
                  </a:cubicBezTo>
                  <a:lnTo>
                    <a:pt x="21556090" y="11982323"/>
                  </a:lnTo>
                  <a:cubicBezTo>
                    <a:pt x="21602191" y="11964924"/>
                    <a:pt x="21645753" y="11942445"/>
                    <a:pt x="21686265" y="11915521"/>
                  </a:cubicBezTo>
                  <a:close/>
                  <a:moveTo>
                    <a:pt x="21340699" y="12031472"/>
                  </a:moveTo>
                  <a:cubicBezTo>
                    <a:pt x="21326093" y="12032361"/>
                    <a:pt x="21311363" y="12032869"/>
                    <a:pt x="21296630" y="12032869"/>
                  </a:cubicBezTo>
                  <a:lnTo>
                    <a:pt x="21296630" y="12007469"/>
                  </a:lnTo>
                  <a:lnTo>
                    <a:pt x="21296630" y="12032869"/>
                  </a:lnTo>
                  <a:lnTo>
                    <a:pt x="21186648" y="12032869"/>
                  </a:lnTo>
                  <a:lnTo>
                    <a:pt x="21186648" y="11982069"/>
                  </a:lnTo>
                  <a:lnTo>
                    <a:pt x="21296630" y="11982069"/>
                  </a:lnTo>
                  <a:cubicBezTo>
                    <a:pt x="21310346" y="11982069"/>
                    <a:pt x="21324063" y="11981688"/>
                    <a:pt x="21337651" y="11980799"/>
                  </a:cubicBezTo>
                  <a:close/>
                  <a:moveTo>
                    <a:pt x="20980400" y="11982196"/>
                  </a:moveTo>
                  <a:lnTo>
                    <a:pt x="20828000" y="11982196"/>
                  </a:lnTo>
                  <a:lnTo>
                    <a:pt x="20828000" y="11931396"/>
                  </a:lnTo>
                  <a:lnTo>
                    <a:pt x="20980400" y="11931396"/>
                  </a:lnTo>
                  <a:close/>
                  <a:moveTo>
                    <a:pt x="20624800" y="11931396"/>
                  </a:moveTo>
                  <a:lnTo>
                    <a:pt x="20472400" y="11931396"/>
                  </a:lnTo>
                  <a:lnTo>
                    <a:pt x="20472400" y="11880596"/>
                  </a:lnTo>
                  <a:lnTo>
                    <a:pt x="20624800" y="11880596"/>
                  </a:lnTo>
                  <a:close/>
                  <a:moveTo>
                    <a:pt x="20269200" y="11880596"/>
                  </a:moveTo>
                  <a:lnTo>
                    <a:pt x="20116800" y="11880596"/>
                  </a:lnTo>
                  <a:lnTo>
                    <a:pt x="20116800" y="11829796"/>
                  </a:lnTo>
                  <a:lnTo>
                    <a:pt x="20269200" y="11829796"/>
                  </a:lnTo>
                  <a:close/>
                  <a:moveTo>
                    <a:pt x="19913600" y="11829796"/>
                  </a:moveTo>
                  <a:lnTo>
                    <a:pt x="19761200" y="11829796"/>
                  </a:lnTo>
                  <a:lnTo>
                    <a:pt x="19761200" y="11778996"/>
                  </a:lnTo>
                  <a:lnTo>
                    <a:pt x="19913600" y="11778996"/>
                  </a:lnTo>
                  <a:close/>
                  <a:moveTo>
                    <a:pt x="19558000" y="11778996"/>
                  </a:moveTo>
                  <a:lnTo>
                    <a:pt x="19405600" y="11778996"/>
                  </a:lnTo>
                  <a:lnTo>
                    <a:pt x="19405600" y="11728196"/>
                  </a:lnTo>
                  <a:lnTo>
                    <a:pt x="19558000" y="11728196"/>
                  </a:lnTo>
                  <a:close/>
                  <a:moveTo>
                    <a:pt x="19202400" y="11728196"/>
                  </a:moveTo>
                  <a:lnTo>
                    <a:pt x="19050000" y="11728196"/>
                  </a:lnTo>
                  <a:lnTo>
                    <a:pt x="19050000" y="11677396"/>
                  </a:lnTo>
                  <a:lnTo>
                    <a:pt x="19202400" y="11677396"/>
                  </a:lnTo>
                  <a:close/>
                  <a:moveTo>
                    <a:pt x="18846800" y="11677396"/>
                  </a:moveTo>
                  <a:lnTo>
                    <a:pt x="18694400" y="11677396"/>
                  </a:lnTo>
                  <a:lnTo>
                    <a:pt x="18694400" y="11626596"/>
                  </a:lnTo>
                  <a:lnTo>
                    <a:pt x="18846800" y="11626596"/>
                  </a:lnTo>
                  <a:close/>
                  <a:moveTo>
                    <a:pt x="18491200" y="11626596"/>
                  </a:moveTo>
                  <a:lnTo>
                    <a:pt x="18338800" y="11626596"/>
                  </a:lnTo>
                  <a:lnTo>
                    <a:pt x="18338800" y="11575796"/>
                  </a:lnTo>
                  <a:lnTo>
                    <a:pt x="18491200" y="11575796"/>
                  </a:lnTo>
                  <a:close/>
                  <a:moveTo>
                    <a:pt x="18135600" y="11575796"/>
                  </a:moveTo>
                  <a:lnTo>
                    <a:pt x="17983200" y="11575796"/>
                  </a:lnTo>
                  <a:lnTo>
                    <a:pt x="17983200" y="11524996"/>
                  </a:lnTo>
                  <a:lnTo>
                    <a:pt x="18135600" y="11524996"/>
                  </a:lnTo>
                  <a:close/>
                  <a:moveTo>
                    <a:pt x="17780000" y="11524996"/>
                  </a:moveTo>
                  <a:lnTo>
                    <a:pt x="17627600" y="11524996"/>
                  </a:lnTo>
                  <a:lnTo>
                    <a:pt x="17627600" y="11474196"/>
                  </a:lnTo>
                  <a:lnTo>
                    <a:pt x="17780000" y="11474196"/>
                  </a:lnTo>
                  <a:close/>
                  <a:moveTo>
                    <a:pt x="17424400" y="11474196"/>
                  </a:moveTo>
                  <a:lnTo>
                    <a:pt x="17272000" y="11474196"/>
                  </a:lnTo>
                  <a:lnTo>
                    <a:pt x="17272000" y="11423396"/>
                  </a:lnTo>
                  <a:lnTo>
                    <a:pt x="17424400" y="11423396"/>
                  </a:lnTo>
                  <a:close/>
                  <a:moveTo>
                    <a:pt x="17068800" y="11423396"/>
                  </a:moveTo>
                  <a:lnTo>
                    <a:pt x="16916400" y="11423396"/>
                  </a:lnTo>
                  <a:lnTo>
                    <a:pt x="16916400" y="11372596"/>
                  </a:lnTo>
                  <a:lnTo>
                    <a:pt x="17068800" y="11372596"/>
                  </a:lnTo>
                  <a:close/>
                  <a:moveTo>
                    <a:pt x="16713200" y="11372596"/>
                  </a:moveTo>
                  <a:lnTo>
                    <a:pt x="16560800" y="11372596"/>
                  </a:lnTo>
                  <a:lnTo>
                    <a:pt x="16560800" y="11321796"/>
                  </a:lnTo>
                  <a:lnTo>
                    <a:pt x="16713200" y="11321796"/>
                  </a:lnTo>
                  <a:close/>
                  <a:moveTo>
                    <a:pt x="16357600" y="11321796"/>
                  </a:moveTo>
                  <a:lnTo>
                    <a:pt x="16205200" y="11321796"/>
                  </a:lnTo>
                  <a:lnTo>
                    <a:pt x="16205200" y="11270996"/>
                  </a:lnTo>
                  <a:lnTo>
                    <a:pt x="16357600" y="11270996"/>
                  </a:lnTo>
                  <a:close/>
                  <a:moveTo>
                    <a:pt x="16002000" y="11270996"/>
                  </a:moveTo>
                  <a:lnTo>
                    <a:pt x="15849600" y="11270996"/>
                  </a:lnTo>
                  <a:lnTo>
                    <a:pt x="15849600" y="11220196"/>
                  </a:lnTo>
                  <a:lnTo>
                    <a:pt x="16002000" y="11220196"/>
                  </a:lnTo>
                  <a:close/>
                  <a:moveTo>
                    <a:pt x="15646400" y="11220196"/>
                  </a:moveTo>
                  <a:lnTo>
                    <a:pt x="15494000" y="11220196"/>
                  </a:lnTo>
                  <a:lnTo>
                    <a:pt x="15494000" y="11169396"/>
                  </a:lnTo>
                  <a:lnTo>
                    <a:pt x="15646400" y="11169396"/>
                  </a:lnTo>
                  <a:close/>
                  <a:moveTo>
                    <a:pt x="15290800" y="11169396"/>
                  </a:moveTo>
                  <a:lnTo>
                    <a:pt x="15138400" y="11169396"/>
                  </a:lnTo>
                  <a:lnTo>
                    <a:pt x="15138400" y="11118596"/>
                  </a:lnTo>
                  <a:lnTo>
                    <a:pt x="15290800" y="11118596"/>
                  </a:lnTo>
                  <a:close/>
                  <a:moveTo>
                    <a:pt x="14935200" y="11118596"/>
                  </a:moveTo>
                  <a:lnTo>
                    <a:pt x="14782800" y="11118596"/>
                  </a:lnTo>
                  <a:lnTo>
                    <a:pt x="14782800" y="11067796"/>
                  </a:lnTo>
                  <a:lnTo>
                    <a:pt x="14935200" y="11067796"/>
                  </a:lnTo>
                  <a:close/>
                  <a:moveTo>
                    <a:pt x="14579600" y="11067796"/>
                  </a:moveTo>
                  <a:lnTo>
                    <a:pt x="14427200" y="11067796"/>
                  </a:lnTo>
                  <a:lnTo>
                    <a:pt x="14427200" y="11016996"/>
                  </a:lnTo>
                  <a:lnTo>
                    <a:pt x="14579600" y="11016996"/>
                  </a:lnTo>
                  <a:close/>
                  <a:moveTo>
                    <a:pt x="14224000" y="11016996"/>
                  </a:moveTo>
                  <a:lnTo>
                    <a:pt x="14071600" y="11016996"/>
                  </a:lnTo>
                  <a:lnTo>
                    <a:pt x="14071600" y="10966196"/>
                  </a:lnTo>
                  <a:lnTo>
                    <a:pt x="14224000" y="10966196"/>
                  </a:lnTo>
                  <a:close/>
                  <a:moveTo>
                    <a:pt x="13868400" y="10966196"/>
                  </a:moveTo>
                  <a:lnTo>
                    <a:pt x="13716000" y="10966196"/>
                  </a:lnTo>
                  <a:lnTo>
                    <a:pt x="13716000" y="10915396"/>
                  </a:lnTo>
                  <a:lnTo>
                    <a:pt x="13868400" y="10915396"/>
                  </a:lnTo>
                  <a:close/>
                  <a:moveTo>
                    <a:pt x="13512800" y="10915396"/>
                  </a:moveTo>
                  <a:lnTo>
                    <a:pt x="13360400" y="10915396"/>
                  </a:lnTo>
                  <a:lnTo>
                    <a:pt x="13360400" y="10864596"/>
                  </a:lnTo>
                  <a:lnTo>
                    <a:pt x="13512800" y="10864596"/>
                  </a:lnTo>
                  <a:close/>
                  <a:moveTo>
                    <a:pt x="13157200" y="10864596"/>
                  </a:moveTo>
                  <a:lnTo>
                    <a:pt x="13004800" y="10864596"/>
                  </a:lnTo>
                  <a:lnTo>
                    <a:pt x="13004800" y="10813796"/>
                  </a:lnTo>
                  <a:lnTo>
                    <a:pt x="13157200" y="10813796"/>
                  </a:lnTo>
                  <a:close/>
                  <a:moveTo>
                    <a:pt x="12801600" y="10813796"/>
                  </a:moveTo>
                  <a:lnTo>
                    <a:pt x="12649200" y="10813796"/>
                  </a:lnTo>
                  <a:lnTo>
                    <a:pt x="12649200" y="10762996"/>
                  </a:lnTo>
                  <a:lnTo>
                    <a:pt x="12801600" y="10762996"/>
                  </a:lnTo>
                  <a:close/>
                  <a:moveTo>
                    <a:pt x="12446000" y="10762996"/>
                  </a:moveTo>
                  <a:lnTo>
                    <a:pt x="12293600" y="10762996"/>
                  </a:lnTo>
                  <a:lnTo>
                    <a:pt x="12293600" y="10712196"/>
                  </a:lnTo>
                  <a:lnTo>
                    <a:pt x="12446000" y="10712196"/>
                  </a:lnTo>
                  <a:close/>
                  <a:moveTo>
                    <a:pt x="12090400" y="10712196"/>
                  </a:moveTo>
                  <a:lnTo>
                    <a:pt x="11938000" y="10712196"/>
                  </a:lnTo>
                  <a:lnTo>
                    <a:pt x="11938000" y="10661396"/>
                  </a:lnTo>
                  <a:lnTo>
                    <a:pt x="12090400" y="10661396"/>
                  </a:lnTo>
                  <a:close/>
                  <a:moveTo>
                    <a:pt x="11734800" y="10661396"/>
                  </a:moveTo>
                  <a:lnTo>
                    <a:pt x="11582400" y="10661396"/>
                  </a:lnTo>
                  <a:lnTo>
                    <a:pt x="11582400" y="10610596"/>
                  </a:lnTo>
                  <a:lnTo>
                    <a:pt x="11734800" y="10610596"/>
                  </a:lnTo>
                  <a:close/>
                  <a:moveTo>
                    <a:pt x="11379200" y="10610596"/>
                  </a:moveTo>
                  <a:lnTo>
                    <a:pt x="11226800" y="10610596"/>
                  </a:lnTo>
                  <a:lnTo>
                    <a:pt x="11226800" y="10559796"/>
                  </a:lnTo>
                  <a:lnTo>
                    <a:pt x="11379200" y="10559796"/>
                  </a:lnTo>
                  <a:close/>
                  <a:moveTo>
                    <a:pt x="11023600" y="10559796"/>
                  </a:moveTo>
                  <a:lnTo>
                    <a:pt x="10871200" y="10559796"/>
                  </a:lnTo>
                  <a:lnTo>
                    <a:pt x="10871200" y="10508996"/>
                  </a:lnTo>
                  <a:lnTo>
                    <a:pt x="11023600" y="10508996"/>
                  </a:lnTo>
                  <a:close/>
                  <a:moveTo>
                    <a:pt x="10668000" y="10508996"/>
                  </a:moveTo>
                  <a:lnTo>
                    <a:pt x="10515600" y="10508996"/>
                  </a:lnTo>
                  <a:lnTo>
                    <a:pt x="10515600" y="10458196"/>
                  </a:lnTo>
                  <a:lnTo>
                    <a:pt x="10668000" y="10458196"/>
                  </a:lnTo>
                  <a:close/>
                  <a:moveTo>
                    <a:pt x="10312400" y="10458196"/>
                  </a:moveTo>
                  <a:lnTo>
                    <a:pt x="10160000" y="10458196"/>
                  </a:lnTo>
                  <a:lnTo>
                    <a:pt x="10160000" y="10407396"/>
                  </a:lnTo>
                  <a:lnTo>
                    <a:pt x="10312400" y="10407396"/>
                  </a:lnTo>
                  <a:close/>
                  <a:moveTo>
                    <a:pt x="9956800" y="10407396"/>
                  </a:moveTo>
                  <a:lnTo>
                    <a:pt x="9804400" y="10407396"/>
                  </a:lnTo>
                  <a:lnTo>
                    <a:pt x="9804400" y="10356596"/>
                  </a:lnTo>
                  <a:lnTo>
                    <a:pt x="9956800" y="10356596"/>
                  </a:lnTo>
                  <a:close/>
                  <a:moveTo>
                    <a:pt x="9601200" y="10356596"/>
                  </a:moveTo>
                  <a:lnTo>
                    <a:pt x="9448800" y="10356596"/>
                  </a:lnTo>
                  <a:lnTo>
                    <a:pt x="9448800" y="10305796"/>
                  </a:lnTo>
                  <a:lnTo>
                    <a:pt x="9601200" y="10305796"/>
                  </a:lnTo>
                  <a:close/>
                  <a:moveTo>
                    <a:pt x="9245600" y="10305796"/>
                  </a:moveTo>
                  <a:lnTo>
                    <a:pt x="9093200" y="10305796"/>
                  </a:lnTo>
                  <a:lnTo>
                    <a:pt x="9093200" y="10254996"/>
                  </a:lnTo>
                  <a:lnTo>
                    <a:pt x="9245600" y="10254996"/>
                  </a:lnTo>
                  <a:close/>
                  <a:moveTo>
                    <a:pt x="8890000" y="10254996"/>
                  </a:moveTo>
                  <a:lnTo>
                    <a:pt x="8737600" y="10254996"/>
                  </a:lnTo>
                  <a:lnTo>
                    <a:pt x="8737600" y="10204196"/>
                  </a:lnTo>
                  <a:lnTo>
                    <a:pt x="8890000" y="10204196"/>
                  </a:lnTo>
                  <a:close/>
                  <a:moveTo>
                    <a:pt x="8534400" y="10204196"/>
                  </a:moveTo>
                  <a:lnTo>
                    <a:pt x="8382000" y="10204196"/>
                  </a:lnTo>
                  <a:lnTo>
                    <a:pt x="8382000" y="10153396"/>
                  </a:lnTo>
                  <a:lnTo>
                    <a:pt x="8534400" y="10153396"/>
                  </a:lnTo>
                  <a:close/>
                  <a:moveTo>
                    <a:pt x="8178800" y="10153396"/>
                  </a:moveTo>
                  <a:lnTo>
                    <a:pt x="8026400" y="10153396"/>
                  </a:lnTo>
                  <a:lnTo>
                    <a:pt x="8026400" y="10102596"/>
                  </a:lnTo>
                  <a:lnTo>
                    <a:pt x="8178800" y="10102596"/>
                  </a:lnTo>
                  <a:close/>
                  <a:moveTo>
                    <a:pt x="7823200" y="10102596"/>
                  </a:moveTo>
                  <a:lnTo>
                    <a:pt x="7670800" y="10102596"/>
                  </a:lnTo>
                  <a:lnTo>
                    <a:pt x="7670800" y="10051796"/>
                  </a:lnTo>
                  <a:lnTo>
                    <a:pt x="7823200" y="10051796"/>
                  </a:lnTo>
                  <a:close/>
                  <a:moveTo>
                    <a:pt x="7467600" y="10051796"/>
                  </a:moveTo>
                  <a:lnTo>
                    <a:pt x="7315200" y="10051796"/>
                  </a:lnTo>
                  <a:lnTo>
                    <a:pt x="7315200" y="10000996"/>
                  </a:lnTo>
                  <a:lnTo>
                    <a:pt x="7467600" y="10000996"/>
                  </a:lnTo>
                  <a:close/>
                  <a:moveTo>
                    <a:pt x="7112000" y="10000996"/>
                  </a:moveTo>
                  <a:lnTo>
                    <a:pt x="6959600" y="10000996"/>
                  </a:lnTo>
                  <a:lnTo>
                    <a:pt x="6959600" y="9950196"/>
                  </a:lnTo>
                  <a:lnTo>
                    <a:pt x="7112000" y="9950196"/>
                  </a:lnTo>
                  <a:close/>
                  <a:moveTo>
                    <a:pt x="6756400" y="9950196"/>
                  </a:moveTo>
                  <a:lnTo>
                    <a:pt x="6604000" y="9950196"/>
                  </a:lnTo>
                  <a:lnTo>
                    <a:pt x="6604000" y="9899396"/>
                  </a:lnTo>
                  <a:lnTo>
                    <a:pt x="6756400" y="9899396"/>
                  </a:lnTo>
                  <a:close/>
                  <a:moveTo>
                    <a:pt x="6400800" y="9899396"/>
                  </a:moveTo>
                  <a:lnTo>
                    <a:pt x="6248400" y="9899396"/>
                  </a:lnTo>
                  <a:lnTo>
                    <a:pt x="6248400" y="9848596"/>
                  </a:lnTo>
                  <a:lnTo>
                    <a:pt x="6400800" y="9848596"/>
                  </a:lnTo>
                  <a:close/>
                  <a:moveTo>
                    <a:pt x="6045200" y="9848596"/>
                  </a:moveTo>
                  <a:lnTo>
                    <a:pt x="5892800" y="9848596"/>
                  </a:lnTo>
                  <a:lnTo>
                    <a:pt x="5892800" y="9797796"/>
                  </a:lnTo>
                  <a:lnTo>
                    <a:pt x="6045200" y="9797796"/>
                  </a:lnTo>
                  <a:close/>
                  <a:moveTo>
                    <a:pt x="5689600" y="9797796"/>
                  </a:moveTo>
                  <a:lnTo>
                    <a:pt x="5537200" y="9797796"/>
                  </a:lnTo>
                  <a:lnTo>
                    <a:pt x="5537200" y="9746996"/>
                  </a:lnTo>
                  <a:lnTo>
                    <a:pt x="5689600" y="9746996"/>
                  </a:lnTo>
                  <a:close/>
                  <a:moveTo>
                    <a:pt x="5334000" y="9746996"/>
                  </a:moveTo>
                  <a:lnTo>
                    <a:pt x="5181600" y="9746996"/>
                  </a:lnTo>
                  <a:lnTo>
                    <a:pt x="5181600" y="9696196"/>
                  </a:lnTo>
                  <a:lnTo>
                    <a:pt x="5334000" y="9696196"/>
                  </a:lnTo>
                  <a:close/>
                  <a:moveTo>
                    <a:pt x="4978400" y="9696196"/>
                  </a:moveTo>
                  <a:lnTo>
                    <a:pt x="4826000" y="9696196"/>
                  </a:lnTo>
                  <a:lnTo>
                    <a:pt x="4826000" y="9645396"/>
                  </a:lnTo>
                  <a:lnTo>
                    <a:pt x="4978400" y="9645396"/>
                  </a:lnTo>
                  <a:close/>
                  <a:moveTo>
                    <a:pt x="4622800" y="9645396"/>
                  </a:moveTo>
                  <a:lnTo>
                    <a:pt x="4470400" y="9645396"/>
                  </a:lnTo>
                  <a:lnTo>
                    <a:pt x="4470400" y="9594596"/>
                  </a:lnTo>
                  <a:lnTo>
                    <a:pt x="4622800" y="9594596"/>
                  </a:lnTo>
                  <a:close/>
                  <a:moveTo>
                    <a:pt x="4267200" y="9594596"/>
                  </a:moveTo>
                  <a:lnTo>
                    <a:pt x="4114800" y="9594596"/>
                  </a:lnTo>
                  <a:lnTo>
                    <a:pt x="4114800" y="9543796"/>
                  </a:lnTo>
                  <a:lnTo>
                    <a:pt x="4267200" y="9543796"/>
                  </a:lnTo>
                  <a:close/>
                  <a:moveTo>
                    <a:pt x="3911600" y="9543796"/>
                  </a:moveTo>
                  <a:lnTo>
                    <a:pt x="3759200" y="9543796"/>
                  </a:lnTo>
                  <a:lnTo>
                    <a:pt x="3759200" y="9492996"/>
                  </a:lnTo>
                  <a:lnTo>
                    <a:pt x="3911600" y="9492996"/>
                  </a:lnTo>
                  <a:close/>
                  <a:moveTo>
                    <a:pt x="3556000" y="9492996"/>
                  </a:moveTo>
                  <a:lnTo>
                    <a:pt x="3403600" y="9492996"/>
                  </a:lnTo>
                  <a:lnTo>
                    <a:pt x="3403600" y="9442196"/>
                  </a:lnTo>
                  <a:lnTo>
                    <a:pt x="3556000" y="9442196"/>
                  </a:lnTo>
                  <a:close/>
                  <a:moveTo>
                    <a:pt x="3200400" y="9442196"/>
                  </a:moveTo>
                  <a:lnTo>
                    <a:pt x="3048000" y="9442196"/>
                  </a:lnTo>
                  <a:lnTo>
                    <a:pt x="3048000" y="9391396"/>
                  </a:lnTo>
                  <a:lnTo>
                    <a:pt x="3200400" y="9391396"/>
                  </a:lnTo>
                  <a:close/>
                  <a:moveTo>
                    <a:pt x="2844800" y="9391396"/>
                  </a:moveTo>
                  <a:lnTo>
                    <a:pt x="2692400" y="9391396"/>
                  </a:lnTo>
                  <a:lnTo>
                    <a:pt x="2692400" y="9340596"/>
                  </a:lnTo>
                  <a:lnTo>
                    <a:pt x="2844800" y="9340596"/>
                  </a:lnTo>
                  <a:close/>
                  <a:moveTo>
                    <a:pt x="2489200" y="9340596"/>
                  </a:moveTo>
                  <a:lnTo>
                    <a:pt x="2336800" y="9340596"/>
                  </a:lnTo>
                  <a:lnTo>
                    <a:pt x="2336800" y="9289796"/>
                  </a:lnTo>
                  <a:lnTo>
                    <a:pt x="2489200" y="9289796"/>
                  </a:lnTo>
                  <a:close/>
                  <a:moveTo>
                    <a:pt x="2133600" y="9289796"/>
                  </a:moveTo>
                  <a:lnTo>
                    <a:pt x="1981200" y="9289796"/>
                  </a:lnTo>
                  <a:lnTo>
                    <a:pt x="1981200" y="9238996"/>
                  </a:lnTo>
                  <a:lnTo>
                    <a:pt x="2133600" y="9238996"/>
                  </a:lnTo>
                  <a:close/>
                  <a:moveTo>
                    <a:pt x="1778000" y="9238996"/>
                  </a:moveTo>
                  <a:lnTo>
                    <a:pt x="1625600" y="9238996"/>
                  </a:lnTo>
                  <a:lnTo>
                    <a:pt x="1625600" y="9188196"/>
                  </a:lnTo>
                  <a:lnTo>
                    <a:pt x="1778000" y="9188196"/>
                  </a:lnTo>
                  <a:close/>
                  <a:moveTo>
                    <a:pt x="1422400" y="9188196"/>
                  </a:moveTo>
                  <a:lnTo>
                    <a:pt x="1270000" y="9188196"/>
                  </a:lnTo>
                  <a:lnTo>
                    <a:pt x="1270000" y="9137396"/>
                  </a:lnTo>
                  <a:lnTo>
                    <a:pt x="1422400" y="9137396"/>
                  </a:lnTo>
                  <a:close/>
                  <a:moveTo>
                    <a:pt x="1066800" y="9137396"/>
                  </a:moveTo>
                  <a:lnTo>
                    <a:pt x="914400" y="9137396"/>
                  </a:lnTo>
                  <a:lnTo>
                    <a:pt x="914400" y="9086596"/>
                  </a:lnTo>
                  <a:lnTo>
                    <a:pt x="1066800" y="9086596"/>
                  </a:lnTo>
                  <a:close/>
                  <a:moveTo>
                    <a:pt x="711200" y="9086596"/>
                  </a:moveTo>
                  <a:lnTo>
                    <a:pt x="558800" y="9086596"/>
                  </a:lnTo>
                  <a:lnTo>
                    <a:pt x="558800" y="9035796"/>
                  </a:lnTo>
                  <a:lnTo>
                    <a:pt x="711200" y="9035796"/>
                  </a:lnTo>
                  <a:close/>
                  <a:moveTo>
                    <a:pt x="355600" y="9035796"/>
                  </a:moveTo>
                  <a:lnTo>
                    <a:pt x="203200" y="9035796"/>
                  </a:lnTo>
                  <a:lnTo>
                    <a:pt x="203200" y="8984996"/>
                  </a:lnTo>
                  <a:lnTo>
                    <a:pt x="355600" y="8984996"/>
                  </a:lnTo>
                  <a:close/>
                  <a:moveTo>
                    <a:pt x="0" y="8984996"/>
                  </a:moveTo>
                  <a:lnTo>
                    <a:pt x="1652270" y="8984996"/>
                  </a:lnTo>
                  <a:lnTo>
                    <a:pt x="1652270" y="8959596"/>
                  </a:lnTo>
                  <a:lnTo>
                    <a:pt x="1652270" y="8984996"/>
                  </a:lnTo>
                  <a:cubicBezTo>
                    <a:pt x="1622044" y="8984996"/>
                    <a:pt x="1592199" y="8983091"/>
                    <a:pt x="1562989" y="8979408"/>
                  </a:cubicBezTo>
                  <a:lnTo>
                    <a:pt x="1569339" y="8928989"/>
                  </a:lnTo>
                  <a:cubicBezTo>
                    <a:pt x="1596517" y="8932418"/>
                    <a:pt x="1624203" y="8934196"/>
                    <a:pt x="1652270" y="8934196"/>
                  </a:cubicBezTo>
                  <a:lnTo>
                    <a:pt x="1718437" y="8934196"/>
                  </a:lnTo>
                  <a:close/>
                  <a:moveTo>
                    <a:pt x="1360932" y="8871458"/>
                  </a:moveTo>
                  <a:cubicBezTo>
                    <a:pt x="1312672" y="8849487"/>
                    <a:pt x="1267206" y="8822309"/>
                    <a:pt x="1225550" y="8790559"/>
                  </a:cubicBezTo>
                  <a:lnTo>
                    <a:pt x="1256284" y="8750173"/>
                  </a:lnTo>
                  <a:cubicBezTo>
                    <a:pt x="1295019" y="8779637"/>
                    <a:pt x="1337056" y="8804910"/>
                    <a:pt x="1381887" y="8825230"/>
                  </a:cubicBezTo>
                  <a:close/>
                  <a:moveTo>
                    <a:pt x="1079119" y="11802237"/>
                  </a:moveTo>
                  <a:cubicBezTo>
                    <a:pt x="1048512" y="11759692"/>
                    <a:pt x="1022604" y="11713464"/>
                    <a:pt x="1002157" y="11664442"/>
                  </a:cubicBezTo>
                  <a:lnTo>
                    <a:pt x="1049020" y="11644757"/>
                  </a:lnTo>
                  <a:cubicBezTo>
                    <a:pt x="1068070" y="11690223"/>
                    <a:pt x="1092073" y="11733022"/>
                    <a:pt x="1120394" y="11772519"/>
                  </a:cubicBezTo>
                  <a:close/>
                  <a:moveTo>
                    <a:pt x="951103" y="11460734"/>
                  </a:moveTo>
                  <a:cubicBezTo>
                    <a:pt x="948944" y="11438636"/>
                    <a:pt x="947928" y="11416157"/>
                    <a:pt x="947928" y="11393424"/>
                  </a:cubicBezTo>
                  <a:lnTo>
                    <a:pt x="947928" y="11305921"/>
                  </a:lnTo>
                  <a:lnTo>
                    <a:pt x="998728" y="11305921"/>
                  </a:lnTo>
                  <a:lnTo>
                    <a:pt x="998728" y="11393424"/>
                  </a:lnTo>
                  <a:lnTo>
                    <a:pt x="973328" y="11393424"/>
                  </a:lnTo>
                  <a:lnTo>
                    <a:pt x="998728" y="11393424"/>
                  </a:lnTo>
                  <a:cubicBezTo>
                    <a:pt x="998728" y="11414506"/>
                    <a:pt x="999744" y="11435334"/>
                    <a:pt x="1001649" y="11455908"/>
                  </a:cubicBezTo>
                  <a:close/>
                  <a:moveTo>
                    <a:pt x="947928" y="11102721"/>
                  </a:moveTo>
                  <a:lnTo>
                    <a:pt x="947928" y="10950321"/>
                  </a:lnTo>
                  <a:lnTo>
                    <a:pt x="998728" y="10950321"/>
                  </a:lnTo>
                  <a:lnTo>
                    <a:pt x="998728" y="11102721"/>
                  </a:lnTo>
                  <a:close/>
                  <a:moveTo>
                    <a:pt x="998728" y="10747121"/>
                  </a:moveTo>
                  <a:lnTo>
                    <a:pt x="998728" y="10594721"/>
                  </a:lnTo>
                  <a:lnTo>
                    <a:pt x="998728" y="10747121"/>
                  </a:lnTo>
                  <a:close/>
                  <a:moveTo>
                    <a:pt x="998728" y="10391521"/>
                  </a:moveTo>
                  <a:lnTo>
                    <a:pt x="998728" y="10239121"/>
                  </a:lnTo>
                  <a:lnTo>
                    <a:pt x="998728" y="10391521"/>
                  </a:lnTo>
                  <a:close/>
                  <a:moveTo>
                    <a:pt x="998728" y="10035921"/>
                  </a:moveTo>
                  <a:lnTo>
                    <a:pt x="998728" y="9883521"/>
                  </a:lnTo>
                  <a:lnTo>
                    <a:pt x="998728" y="10035921"/>
                  </a:lnTo>
                  <a:close/>
                  <a:moveTo>
                    <a:pt x="998728" y="9680321"/>
                  </a:moveTo>
                  <a:lnTo>
                    <a:pt x="998728" y="9527921"/>
                  </a:lnTo>
                  <a:lnTo>
                    <a:pt x="998728" y="9680321"/>
                  </a:lnTo>
                  <a:close/>
                  <a:moveTo>
                    <a:pt x="998728" y="9324721"/>
                  </a:moveTo>
                  <a:lnTo>
                    <a:pt x="998728" y="9172321"/>
                  </a:lnTo>
                  <a:lnTo>
                    <a:pt x="998728" y="9324721"/>
                  </a:lnTo>
                  <a:close/>
                  <a:moveTo>
                    <a:pt x="998728" y="8969121"/>
                  </a:moveTo>
                  <a:lnTo>
                    <a:pt x="998728" y="8816721"/>
                  </a:lnTo>
                  <a:lnTo>
                    <a:pt x="998728" y="8969121"/>
                  </a:lnTo>
                  <a:close/>
                  <a:moveTo>
                    <a:pt x="998728" y="8613521"/>
                  </a:moveTo>
                  <a:lnTo>
                    <a:pt x="998728" y="8461121"/>
                  </a:lnTo>
                  <a:lnTo>
                    <a:pt x="998728" y="8613521"/>
                  </a:lnTo>
                  <a:close/>
                  <a:moveTo>
                    <a:pt x="998728" y="8257921"/>
                  </a:moveTo>
                  <a:lnTo>
                    <a:pt x="998728" y="8105521"/>
                  </a:lnTo>
                  <a:lnTo>
                    <a:pt x="998728" y="8257921"/>
                  </a:lnTo>
                  <a:close/>
                  <a:moveTo>
                    <a:pt x="998728" y="7902321"/>
                  </a:moveTo>
                  <a:lnTo>
                    <a:pt x="998728" y="7749921"/>
                  </a:lnTo>
                  <a:lnTo>
                    <a:pt x="998728" y="7902321"/>
                  </a:lnTo>
                  <a:close/>
                  <a:moveTo>
                    <a:pt x="998728" y="7546721"/>
                  </a:moveTo>
                  <a:lnTo>
                    <a:pt x="998728" y="7394321"/>
                  </a:lnTo>
                  <a:lnTo>
                    <a:pt x="998728" y="7546721"/>
                  </a:lnTo>
                  <a:close/>
                  <a:moveTo>
                    <a:pt x="998728" y="7191121"/>
                  </a:moveTo>
                  <a:lnTo>
                    <a:pt x="998728" y="7038721"/>
                  </a:lnTo>
                  <a:lnTo>
                    <a:pt x="998728" y="7191121"/>
                  </a:lnTo>
                  <a:close/>
                  <a:moveTo>
                    <a:pt x="998728" y="6835521"/>
                  </a:moveTo>
                  <a:lnTo>
                    <a:pt x="998728" y="6683121"/>
                  </a:lnTo>
                  <a:lnTo>
                    <a:pt x="998728" y="6835521"/>
                  </a:lnTo>
                  <a:close/>
                  <a:moveTo>
                    <a:pt x="998728" y="6479921"/>
                  </a:moveTo>
                  <a:lnTo>
                    <a:pt x="998728" y="6327521"/>
                  </a:lnTo>
                  <a:lnTo>
                    <a:pt x="998728" y="6479921"/>
                  </a:lnTo>
                  <a:close/>
                  <a:moveTo>
                    <a:pt x="998728" y="6124321"/>
                  </a:moveTo>
                  <a:lnTo>
                    <a:pt x="998728" y="5971921"/>
                  </a:lnTo>
                  <a:lnTo>
                    <a:pt x="998728" y="6124321"/>
                  </a:lnTo>
                  <a:close/>
                  <a:moveTo>
                    <a:pt x="998728" y="5768721"/>
                  </a:moveTo>
                  <a:lnTo>
                    <a:pt x="998728" y="5616321"/>
                  </a:lnTo>
                  <a:lnTo>
                    <a:pt x="998728" y="5768721"/>
                  </a:lnTo>
                  <a:close/>
                  <a:moveTo>
                    <a:pt x="998728" y="5413121"/>
                  </a:moveTo>
                  <a:lnTo>
                    <a:pt x="998728" y="5260721"/>
                  </a:lnTo>
                  <a:lnTo>
                    <a:pt x="998728" y="5413121"/>
                  </a:lnTo>
                  <a:close/>
                  <a:moveTo>
                    <a:pt x="998728" y="5057521"/>
                  </a:moveTo>
                  <a:lnTo>
                    <a:pt x="998728" y="4905121"/>
                  </a:lnTo>
                  <a:lnTo>
                    <a:pt x="998728" y="5057521"/>
                  </a:lnTo>
                  <a:close/>
                  <a:moveTo>
                    <a:pt x="998728" y="4701921"/>
                  </a:moveTo>
                  <a:lnTo>
                    <a:pt x="998728" y="4549521"/>
                  </a:lnTo>
                  <a:lnTo>
                    <a:pt x="998728" y="4701921"/>
                  </a:lnTo>
                  <a:close/>
                  <a:moveTo>
                    <a:pt x="998728" y="4346321"/>
                  </a:moveTo>
                  <a:lnTo>
                    <a:pt x="998728" y="4193921"/>
                  </a:lnTo>
                  <a:lnTo>
                    <a:pt x="998728" y="4346321"/>
                  </a:lnTo>
                  <a:close/>
                  <a:moveTo>
                    <a:pt x="998728" y="3990721"/>
                  </a:moveTo>
                  <a:lnTo>
                    <a:pt x="998728" y="3838321"/>
                  </a:lnTo>
                  <a:lnTo>
                    <a:pt x="998728" y="3990721"/>
                  </a:lnTo>
                  <a:close/>
                  <a:moveTo>
                    <a:pt x="998728" y="3635121"/>
                  </a:moveTo>
                  <a:lnTo>
                    <a:pt x="998728" y="3482721"/>
                  </a:lnTo>
                  <a:lnTo>
                    <a:pt x="998728" y="3635121"/>
                  </a:lnTo>
                  <a:close/>
                  <a:moveTo>
                    <a:pt x="998728" y="3279521"/>
                  </a:moveTo>
                  <a:lnTo>
                    <a:pt x="998728" y="3127121"/>
                  </a:lnTo>
                  <a:lnTo>
                    <a:pt x="998728" y="3279521"/>
                  </a:lnTo>
                  <a:close/>
                  <a:moveTo>
                    <a:pt x="998728" y="2923921"/>
                  </a:moveTo>
                  <a:lnTo>
                    <a:pt x="998728" y="2771521"/>
                  </a:lnTo>
                  <a:lnTo>
                    <a:pt x="998728" y="2923921"/>
                  </a:lnTo>
                  <a:close/>
                  <a:moveTo>
                    <a:pt x="998728" y="2568321"/>
                  </a:moveTo>
                  <a:lnTo>
                    <a:pt x="998728" y="2415921"/>
                  </a:lnTo>
                  <a:lnTo>
                    <a:pt x="998728" y="2568321"/>
                  </a:lnTo>
                  <a:close/>
                  <a:moveTo>
                    <a:pt x="998728" y="2212721"/>
                  </a:moveTo>
                  <a:lnTo>
                    <a:pt x="998728" y="2060321"/>
                  </a:lnTo>
                  <a:lnTo>
                    <a:pt x="998728" y="2212721"/>
                  </a:lnTo>
                  <a:close/>
                  <a:moveTo>
                    <a:pt x="998728" y="1857121"/>
                  </a:moveTo>
                  <a:lnTo>
                    <a:pt x="998728" y="1704721"/>
                  </a:lnTo>
                  <a:lnTo>
                    <a:pt x="998728" y="1857121"/>
                  </a:lnTo>
                  <a:close/>
                  <a:moveTo>
                    <a:pt x="998728" y="1501521"/>
                  </a:moveTo>
                  <a:lnTo>
                    <a:pt x="998728" y="1349121"/>
                  </a:lnTo>
                  <a:lnTo>
                    <a:pt x="998728" y="1501521"/>
                  </a:lnTo>
                  <a:close/>
                  <a:moveTo>
                    <a:pt x="998728" y="1145921"/>
                  </a:moveTo>
                  <a:lnTo>
                    <a:pt x="998728" y="993521"/>
                  </a:lnTo>
                  <a:lnTo>
                    <a:pt x="998728" y="1145921"/>
                  </a:lnTo>
                  <a:close/>
                  <a:moveTo>
                    <a:pt x="998728" y="790321"/>
                  </a:moveTo>
                  <a:lnTo>
                    <a:pt x="998728" y="702945"/>
                  </a:lnTo>
                  <a:lnTo>
                    <a:pt x="973328" y="702945"/>
                  </a:lnTo>
                  <a:lnTo>
                    <a:pt x="947928" y="702945"/>
                  </a:lnTo>
                  <a:cubicBezTo>
                    <a:pt x="947928" y="649097"/>
                    <a:pt x="954024" y="596519"/>
                    <a:pt x="965581" y="546100"/>
                  </a:cubicBezTo>
                  <a:lnTo>
                    <a:pt x="1015111" y="557403"/>
                  </a:lnTo>
                  <a:cubicBezTo>
                    <a:pt x="1004316" y="604139"/>
                    <a:pt x="998728" y="652907"/>
                    <a:pt x="998728" y="702945"/>
                  </a:cubicBezTo>
                  <a:lnTo>
                    <a:pt x="998728" y="790321"/>
                  </a:lnTo>
                  <a:close/>
                </a:path>
              </a:pathLst>
            </a:custGeom>
            <a:solidFill>
              <a:srgbClr val="FF3F4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6848004" y="1668014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78185" y="8685616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2398312" y="607350"/>
            <a:ext cx="13930595" cy="9072300"/>
          </a:xfrm>
          <a:custGeom>
            <a:avLst/>
            <a:gdLst/>
            <a:ahLst/>
            <a:cxnLst/>
            <a:rect l="l" t="t" r="r" b="b"/>
            <a:pathLst>
              <a:path w="13930595" h="9072300">
                <a:moveTo>
                  <a:pt x="0" y="0"/>
                </a:moveTo>
                <a:lnTo>
                  <a:pt x="13930595" y="0"/>
                </a:lnTo>
                <a:lnTo>
                  <a:pt x="13930595" y="9072300"/>
                </a:lnTo>
                <a:lnTo>
                  <a:pt x="0" y="90723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6217432" y="367128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531425" y="9449241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8992975" y="1563982"/>
            <a:ext cx="9525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5850" y="607350"/>
            <a:ext cx="17076300" cy="9072300"/>
            <a:chOff x="0" y="0"/>
            <a:chExt cx="22768400" cy="12096400"/>
          </a:xfrm>
        </p:grpSpPr>
        <p:sp>
          <p:nvSpPr>
            <p:cNvPr id="3" name="Freeform 3"/>
            <p:cNvSpPr/>
            <p:nvPr/>
          </p:nvSpPr>
          <p:spPr>
            <a:xfrm>
              <a:off x="-947928" y="0"/>
              <a:ext cx="23654258" cy="12032869"/>
            </a:xfrm>
            <a:custGeom>
              <a:avLst/>
              <a:gdLst/>
              <a:ahLst/>
              <a:cxnLst/>
              <a:rect l="l" t="t" r="r" b="b"/>
              <a:pathLst>
                <a:path w="23654258" h="12032869">
                  <a:moveTo>
                    <a:pt x="1042543" y="350774"/>
                  </a:moveTo>
                  <a:cubicBezTo>
                    <a:pt x="1069086" y="305054"/>
                    <a:pt x="1100709" y="262636"/>
                    <a:pt x="1136523" y="224155"/>
                  </a:cubicBezTo>
                  <a:lnTo>
                    <a:pt x="1173734" y="258826"/>
                  </a:lnTo>
                  <a:cubicBezTo>
                    <a:pt x="1140460" y="294513"/>
                    <a:pt x="1111123" y="333883"/>
                    <a:pt x="1086485" y="376301"/>
                  </a:cubicBezTo>
                  <a:close/>
                  <a:moveTo>
                    <a:pt x="1300988" y="93472"/>
                  </a:moveTo>
                  <a:cubicBezTo>
                    <a:pt x="1346327" y="67437"/>
                    <a:pt x="1394841" y="46228"/>
                    <a:pt x="1445768" y="30607"/>
                  </a:cubicBezTo>
                  <a:lnTo>
                    <a:pt x="1460627" y="79248"/>
                  </a:lnTo>
                  <a:cubicBezTo>
                    <a:pt x="1413383" y="93726"/>
                    <a:pt x="1368425" y="113284"/>
                    <a:pt x="1326388" y="137541"/>
                  </a:cubicBezTo>
                  <a:close/>
                  <a:moveTo>
                    <a:pt x="1653540" y="0"/>
                  </a:moveTo>
                  <a:lnTo>
                    <a:pt x="1805940" y="0"/>
                  </a:lnTo>
                  <a:lnTo>
                    <a:pt x="1805940" y="50800"/>
                  </a:lnTo>
                  <a:lnTo>
                    <a:pt x="1653540" y="50800"/>
                  </a:lnTo>
                  <a:close/>
                  <a:moveTo>
                    <a:pt x="2009140" y="50800"/>
                  </a:moveTo>
                  <a:lnTo>
                    <a:pt x="2161540" y="50800"/>
                  </a:lnTo>
                  <a:lnTo>
                    <a:pt x="2009140" y="50800"/>
                  </a:lnTo>
                  <a:close/>
                  <a:moveTo>
                    <a:pt x="2364740" y="50800"/>
                  </a:moveTo>
                  <a:lnTo>
                    <a:pt x="2517140" y="50800"/>
                  </a:lnTo>
                  <a:lnTo>
                    <a:pt x="2364740" y="50800"/>
                  </a:lnTo>
                  <a:close/>
                  <a:moveTo>
                    <a:pt x="2720340" y="50800"/>
                  </a:moveTo>
                  <a:lnTo>
                    <a:pt x="2872740" y="50800"/>
                  </a:lnTo>
                  <a:lnTo>
                    <a:pt x="2720340" y="50800"/>
                  </a:lnTo>
                  <a:close/>
                  <a:moveTo>
                    <a:pt x="3075940" y="50800"/>
                  </a:moveTo>
                  <a:lnTo>
                    <a:pt x="3228340" y="50800"/>
                  </a:lnTo>
                  <a:lnTo>
                    <a:pt x="3075940" y="50800"/>
                  </a:lnTo>
                  <a:close/>
                  <a:moveTo>
                    <a:pt x="3431540" y="50800"/>
                  </a:moveTo>
                  <a:lnTo>
                    <a:pt x="3583940" y="50800"/>
                  </a:lnTo>
                  <a:lnTo>
                    <a:pt x="3431540" y="50800"/>
                  </a:lnTo>
                  <a:close/>
                  <a:moveTo>
                    <a:pt x="3787140" y="50800"/>
                  </a:moveTo>
                  <a:lnTo>
                    <a:pt x="3939540" y="50800"/>
                  </a:lnTo>
                  <a:lnTo>
                    <a:pt x="3787140" y="50800"/>
                  </a:lnTo>
                  <a:close/>
                  <a:moveTo>
                    <a:pt x="4142740" y="50800"/>
                  </a:moveTo>
                  <a:lnTo>
                    <a:pt x="4295140" y="50800"/>
                  </a:lnTo>
                  <a:lnTo>
                    <a:pt x="4142740" y="50800"/>
                  </a:lnTo>
                  <a:close/>
                  <a:moveTo>
                    <a:pt x="4498340" y="50800"/>
                  </a:moveTo>
                  <a:lnTo>
                    <a:pt x="4650740" y="50800"/>
                  </a:lnTo>
                  <a:lnTo>
                    <a:pt x="4498340" y="50800"/>
                  </a:lnTo>
                  <a:close/>
                  <a:moveTo>
                    <a:pt x="4853940" y="50800"/>
                  </a:moveTo>
                  <a:lnTo>
                    <a:pt x="5006340" y="50800"/>
                  </a:lnTo>
                  <a:lnTo>
                    <a:pt x="4853940" y="50800"/>
                  </a:lnTo>
                  <a:close/>
                  <a:moveTo>
                    <a:pt x="5209540" y="50800"/>
                  </a:moveTo>
                  <a:lnTo>
                    <a:pt x="5361940" y="50800"/>
                  </a:lnTo>
                  <a:lnTo>
                    <a:pt x="5209540" y="50800"/>
                  </a:lnTo>
                  <a:close/>
                  <a:moveTo>
                    <a:pt x="5565140" y="50800"/>
                  </a:moveTo>
                  <a:lnTo>
                    <a:pt x="5717540" y="50800"/>
                  </a:lnTo>
                  <a:lnTo>
                    <a:pt x="5565140" y="50800"/>
                  </a:lnTo>
                  <a:close/>
                  <a:moveTo>
                    <a:pt x="5920740" y="50800"/>
                  </a:moveTo>
                  <a:lnTo>
                    <a:pt x="6073140" y="50800"/>
                  </a:lnTo>
                  <a:lnTo>
                    <a:pt x="5920740" y="50800"/>
                  </a:lnTo>
                  <a:close/>
                  <a:moveTo>
                    <a:pt x="6276340" y="50800"/>
                  </a:moveTo>
                  <a:lnTo>
                    <a:pt x="6428740" y="50800"/>
                  </a:lnTo>
                  <a:lnTo>
                    <a:pt x="6276340" y="50800"/>
                  </a:lnTo>
                  <a:close/>
                  <a:moveTo>
                    <a:pt x="6631940" y="50800"/>
                  </a:moveTo>
                  <a:lnTo>
                    <a:pt x="6784340" y="50800"/>
                  </a:lnTo>
                  <a:lnTo>
                    <a:pt x="6631940" y="50800"/>
                  </a:lnTo>
                  <a:close/>
                  <a:moveTo>
                    <a:pt x="6987540" y="50800"/>
                  </a:moveTo>
                  <a:lnTo>
                    <a:pt x="7139940" y="50800"/>
                  </a:lnTo>
                  <a:lnTo>
                    <a:pt x="6987540" y="50800"/>
                  </a:lnTo>
                  <a:close/>
                  <a:moveTo>
                    <a:pt x="7343140" y="50800"/>
                  </a:moveTo>
                  <a:lnTo>
                    <a:pt x="7495540" y="50800"/>
                  </a:lnTo>
                  <a:lnTo>
                    <a:pt x="7343140" y="50800"/>
                  </a:lnTo>
                  <a:close/>
                  <a:moveTo>
                    <a:pt x="7698740" y="50800"/>
                  </a:moveTo>
                  <a:lnTo>
                    <a:pt x="7851140" y="50800"/>
                  </a:lnTo>
                  <a:lnTo>
                    <a:pt x="7698740" y="50800"/>
                  </a:lnTo>
                  <a:close/>
                  <a:moveTo>
                    <a:pt x="8054340" y="50800"/>
                  </a:moveTo>
                  <a:lnTo>
                    <a:pt x="8206740" y="50800"/>
                  </a:lnTo>
                  <a:lnTo>
                    <a:pt x="8054340" y="50800"/>
                  </a:lnTo>
                  <a:close/>
                  <a:moveTo>
                    <a:pt x="8409940" y="50800"/>
                  </a:moveTo>
                  <a:lnTo>
                    <a:pt x="8562340" y="50800"/>
                  </a:lnTo>
                  <a:lnTo>
                    <a:pt x="8409940" y="50800"/>
                  </a:lnTo>
                  <a:close/>
                  <a:moveTo>
                    <a:pt x="8765540" y="50800"/>
                  </a:moveTo>
                  <a:lnTo>
                    <a:pt x="8917940" y="50800"/>
                  </a:lnTo>
                  <a:lnTo>
                    <a:pt x="8765540" y="50800"/>
                  </a:lnTo>
                  <a:close/>
                  <a:moveTo>
                    <a:pt x="9121140" y="50800"/>
                  </a:moveTo>
                  <a:lnTo>
                    <a:pt x="9273540" y="50800"/>
                  </a:lnTo>
                  <a:lnTo>
                    <a:pt x="9121140" y="50800"/>
                  </a:lnTo>
                  <a:close/>
                  <a:moveTo>
                    <a:pt x="9476740" y="50800"/>
                  </a:moveTo>
                  <a:lnTo>
                    <a:pt x="9629140" y="50800"/>
                  </a:lnTo>
                  <a:lnTo>
                    <a:pt x="9476740" y="50800"/>
                  </a:lnTo>
                  <a:close/>
                  <a:moveTo>
                    <a:pt x="9832340" y="50800"/>
                  </a:moveTo>
                  <a:lnTo>
                    <a:pt x="9984740" y="50800"/>
                  </a:lnTo>
                  <a:lnTo>
                    <a:pt x="9832340" y="50800"/>
                  </a:lnTo>
                  <a:close/>
                  <a:moveTo>
                    <a:pt x="10187940" y="50800"/>
                  </a:moveTo>
                  <a:lnTo>
                    <a:pt x="10340340" y="50800"/>
                  </a:lnTo>
                  <a:lnTo>
                    <a:pt x="10187940" y="50800"/>
                  </a:lnTo>
                  <a:close/>
                  <a:moveTo>
                    <a:pt x="10543540" y="50800"/>
                  </a:moveTo>
                  <a:lnTo>
                    <a:pt x="10695940" y="50800"/>
                  </a:lnTo>
                  <a:lnTo>
                    <a:pt x="10543540" y="50800"/>
                  </a:lnTo>
                  <a:close/>
                  <a:moveTo>
                    <a:pt x="10899140" y="50800"/>
                  </a:moveTo>
                  <a:lnTo>
                    <a:pt x="11051540" y="50800"/>
                  </a:lnTo>
                  <a:lnTo>
                    <a:pt x="10899140" y="50800"/>
                  </a:lnTo>
                  <a:close/>
                  <a:moveTo>
                    <a:pt x="11254740" y="50800"/>
                  </a:moveTo>
                  <a:lnTo>
                    <a:pt x="11407140" y="50800"/>
                  </a:lnTo>
                  <a:lnTo>
                    <a:pt x="11254740" y="50800"/>
                  </a:lnTo>
                  <a:close/>
                  <a:moveTo>
                    <a:pt x="11610340" y="50800"/>
                  </a:moveTo>
                  <a:lnTo>
                    <a:pt x="11762740" y="50800"/>
                  </a:lnTo>
                  <a:lnTo>
                    <a:pt x="11610340" y="50800"/>
                  </a:lnTo>
                  <a:close/>
                  <a:moveTo>
                    <a:pt x="11965940" y="50800"/>
                  </a:moveTo>
                  <a:lnTo>
                    <a:pt x="12118340" y="50800"/>
                  </a:lnTo>
                  <a:lnTo>
                    <a:pt x="11965940" y="50800"/>
                  </a:lnTo>
                  <a:close/>
                  <a:moveTo>
                    <a:pt x="12321540" y="50800"/>
                  </a:moveTo>
                  <a:lnTo>
                    <a:pt x="12473940" y="50800"/>
                  </a:lnTo>
                  <a:lnTo>
                    <a:pt x="12321540" y="50800"/>
                  </a:lnTo>
                  <a:close/>
                  <a:moveTo>
                    <a:pt x="12677140" y="50800"/>
                  </a:moveTo>
                  <a:lnTo>
                    <a:pt x="12829540" y="50800"/>
                  </a:lnTo>
                  <a:lnTo>
                    <a:pt x="12677140" y="50800"/>
                  </a:lnTo>
                  <a:close/>
                  <a:moveTo>
                    <a:pt x="13032740" y="50800"/>
                  </a:moveTo>
                  <a:lnTo>
                    <a:pt x="13185140" y="50800"/>
                  </a:lnTo>
                  <a:lnTo>
                    <a:pt x="13032740" y="50800"/>
                  </a:lnTo>
                  <a:close/>
                  <a:moveTo>
                    <a:pt x="13388340" y="50800"/>
                  </a:moveTo>
                  <a:lnTo>
                    <a:pt x="13540740" y="50800"/>
                  </a:lnTo>
                  <a:lnTo>
                    <a:pt x="13388340" y="50800"/>
                  </a:lnTo>
                  <a:close/>
                  <a:moveTo>
                    <a:pt x="13743940" y="50800"/>
                  </a:moveTo>
                  <a:lnTo>
                    <a:pt x="13896340" y="50800"/>
                  </a:lnTo>
                  <a:lnTo>
                    <a:pt x="13743940" y="50800"/>
                  </a:lnTo>
                  <a:close/>
                  <a:moveTo>
                    <a:pt x="14099541" y="50800"/>
                  </a:moveTo>
                  <a:lnTo>
                    <a:pt x="14251941" y="50800"/>
                  </a:lnTo>
                  <a:lnTo>
                    <a:pt x="14099541" y="50800"/>
                  </a:lnTo>
                  <a:close/>
                  <a:moveTo>
                    <a:pt x="14455141" y="50800"/>
                  </a:moveTo>
                  <a:lnTo>
                    <a:pt x="14607541" y="50800"/>
                  </a:lnTo>
                  <a:lnTo>
                    <a:pt x="14455141" y="50800"/>
                  </a:lnTo>
                  <a:close/>
                  <a:moveTo>
                    <a:pt x="14810741" y="50800"/>
                  </a:moveTo>
                  <a:lnTo>
                    <a:pt x="14963141" y="50800"/>
                  </a:lnTo>
                  <a:lnTo>
                    <a:pt x="14810741" y="50800"/>
                  </a:lnTo>
                  <a:close/>
                  <a:moveTo>
                    <a:pt x="15166341" y="50800"/>
                  </a:moveTo>
                  <a:lnTo>
                    <a:pt x="15318741" y="50800"/>
                  </a:lnTo>
                  <a:lnTo>
                    <a:pt x="15166341" y="50800"/>
                  </a:lnTo>
                  <a:close/>
                  <a:moveTo>
                    <a:pt x="15521941" y="50800"/>
                  </a:moveTo>
                  <a:lnTo>
                    <a:pt x="15674341" y="50800"/>
                  </a:lnTo>
                  <a:lnTo>
                    <a:pt x="15521941" y="50800"/>
                  </a:lnTo>
                  <a:close/>
                  <a:moveTo>
                    <a:pt x="15877541" y="50800"/>
                  </a:moveTo>
                  <a:lnTo>
                    <a:pt x="16029941" y="50800"/>
                  </a:lnTo>
                  <a:lnTo>
                    <a:pt x="15877541" y="50800"/>
                  </a:lnTo>
                  <a:close/>
                  <a:moveTo>
                    <a:pt x="16233141" y="50800"/>
                  </a:moveTo>
                  <a:lnTo>
                    <a:pt x="16385541" y="50800"/>
                  </a:lnTo>
                  <a:lnTo>
                    <a:pt x="16233141" y="50800"/>
                  </a:lnTo>
                  <a:close/>
                  <a:moveTo>
                    <a:pt x="16588741" y="50800"/>
                  </a:moveTo>
                  <a:lnTo>
                    <a:pt x="16741141" y="50800"/>
                  </a:lnTo>
                  <a:lnTo>
                    <a:pt x="16588741" y="50800"/>
                  </a:lnTo>
                  <a:close/>
                  <a:moveTo>
                    <a:pt x="16944341" y="50800"/>
                  </a:moveTo>
                  <a:lnTo>
                    <a:pt x="17096741" y="50800"/>
                  </a:lnTo>
                  <a:lnTo>
                    <a:pt x="16944341" y="50800"/>
                  </a:lnTo>
                  <a:close/>
                  <a:moveTo>
                    <a:pt x="17299941" y="50800"/>
                  </a:moveTo>
                  <a:lnTo>
                    <a:pt x="17452341" y="50800"/>
                  </a:lnTo>
                  <a:lnTo>
                    <a:pt x="17299941" y="50800"/>
                  </a:lnTo>
                  <a:close/>
                  <a:moveTo>
                    <a:pt x="17655541" y="50800"/>
                  </a:moveTo>
                  <a:lnTo>
                    <a:pt x="17807941" y="50800"/>
                  </a:lnTo>
                  <a:lnTo>
                    <a:pt x="17655541" y="50800"/>
                  </a:lnTo>
                  <a:close/>
                  <a:moveTo>
                    <a:pt x="18011141" y="50800"/>
                  </a:moveTo>
                  <a:lnTo>
                    <a:pt x="18163541" y="50800"/>
                  </a:lnTo>
                  <a:lnTo>
                    <a:pt x="18011141" y="50800"/>
                  </a:lnTo>
                  <a:close/>
                  <a:moveTo>
                    <a:pt x="18366741" y="50800"/>
                  </a:moveTo>
                  <a:lnTo>
                    <a:pt x="18519141" y="50800"/>
                  </a:lnTo>
                  <a:lnTo>
                    <a:pt x="18366741" y="50800"/>
                  </a:lnTo>
                  <a:close/>
                  <a:moveTo>
                    <a:pt x="18722341" y="50800"/>
                  </a:moveTo>
                  <a:lnTo>
                    <a:pt x="18874741" y="50800"/>
                  </a:lnTo>
                  <a:lnTo>
                    <a:pt x="18722341" y="50800"/>
                  </a:lnTo>
                  <a:close/>
                  <a:moveTo>
                    <a:pt x="19077941" y="50800"/>
                  </a:moveTo>
                  <a:lnTo>
                    <a:pt x="19230341" y="50800"/>
                  </a:lnTo>
                  <a:lnTo>
                    <a:pt x="19077941" y="50800"/>
                  </a:lnTo>
                  <a:close/>
                  <a:moveTo>
                    <a:pt x="19433541" y="50800"/>
                  </a:moveTo>
                  <a:lnTo>
                    <a:pt x="19585941" y="50800"/>
                  </a:lnTo>
                  <a:lnTo>
                    <a:pt x="19433541" y="50800"/>
                  </a:lnTo>
                  <a:close/>
                  <a:moveTo>
                    <a:pt x="19789141" y="50800"/>
                  </a:moveTo>
                  <a:lnTo>
                    <a:pt x="19941541" y="50800"/>
                  </a:lnTo>
                  <a:lnTo>
                    <a:pt x="19789141" y="50800"/>
                  </a:lnTo>
                  <a:close/>
                  <a:moveTo>
                    <a:pt x="20144741" y="50800"/>
                  </a:moveTo>
                  <a:lnTo>
                    <a:pt x="20297141" y="50800"/>
                  </a:lnTo>
                  <a:lnTo>
                    <a:pt x="20144741" y="50800"/>
                  </a:lnTo>
                  <a:close/>
                  <a:moveTo>
                    <a:pt x="20500341" y="50800"/>
                  </a:moveTo>
                  <a:lnTo>
                    <a:pt x="20652741" y="50800"/>
                  </a:lnTo>
                  <a:lnTo>
                    <a:pt x="20500341" y="50800"/>
                  </a:lnTo>
                  <a:close/>
                  <a:moveTo>
                    <a:pt x="20855941" y="50800"/>
                  </a:moveTo>
                  <a:lnTo>
                    <a:pt x="21008341" y="50800"/>
                  </a:lnTo>
                  <a:lnTo>
                    <a:pt x="20855941" y="50800"/>
                  </a:lnTo>
                  <a:close/>
                  <a:moveTo>
                    <a:pt x="21211541" y="50800"/>
                  </a:moveTo>
                  <a:lnTo>
                    <a:pt x="21363941" y="50800"/>
                  </a:lnTo>
                  <a:lnTo>
                    <a:pt x="21211541" y="50800"/>
                  </a:lnTo>
                  <a:close/>
                  <a:moveTo>
                    <a:pt x="21567141" y="50800"/>
                  </a:moveTo>
                  <a:lnTo>
                    <a:pt x="21719541" y="50800"/>
                  </a:lnTo>
                  <a:lnTo>
                    <a:pt x="21567141" y="50800"/>
                  </a:lnTo>
                  <a:close/>
                  <a:moveTo>
                    <a:pt x="21922741" y="50800"/>
                  </a:moveTo>
                  <a:lnTo>
                    <a:pt x="22075141" y="50800"/>
                  </a:lnTo>
                  <a:lnTo>
                    <a:pt x="21922741" y="50800"/>
                  </a:lnTo>
                  <a:close/>
                  <a:moveTo>
                    <a:pt x="22278341" y="50800"/>
                  </a:moveTo>
                  <a:lnTo>
                    <a:pt x="22430741" y="50800"/>
                  </a:lnTo>
                  <a:lnTo>
                    <a:pt x="22278341" y="50800"/>
                  </a:lnTo>
                  <a:close/>
                  <a:moveTo>
                    <a:pt x="22633941" y="50800"/>
                  </a:moveTo>
                  <a:lnTo>
                    <a:pt x="22786341" y="50800"/>
                  </a:lnTo>
                  <a:lnTo>
                    <a:pt x="22633941" y="50800"/>
                  </a:lnTo>
                  <a:close/>
                  <a:moveTo>
                    <a:pt x="22989541" y="50800"/>
                  </a:moveTo>
                  <a:lnTo>
                    <a:pt x="23012018" y="50800"/>
                  </a:lnTo>
                  <a:lnTo>
                    <a:pt x="23012018" y="25400"/>
                  </a:lnTo>
                  <a:lnTo>
                    <a:pt x="23012018" y="0"/>
                  </a:lnTo>
                  <a:cubicBezTo>
                    <a:pt x="23057867" y="0"/>
                    <a:pt x="23102570" y="4318"/>
                    <a:pt x="23146004" y="12700"/>
                  </a:cubicBezTo>
                  <a:lnTo>
                    <a:pt x="23136352" y="62611"/>
                  </a:lnTo>
                  <a:cubicBezTo>
                    <a:pt x="23096092" y="54864"/>
                    <a:pt x="23054565" y="50800"/>
                    <a:pt x="23012018" y="50800"/>
                  </a:cubicBezTo>
                  <a:lnTo>
                    <a:pt x="22989541" y="50800"/>
                  </a:lnTo>
                  <a:close/>
                  <a:moveTo>
                    <a:pt x="23343997" y="133604"/>
                  </a:moveTo>
                  <a:cubicBezTo>
                    <a:pt x="23390733" y="158623"/>
                    <a:pt x="23434293" y="188595"/>
                    <a:pt x="23473917" y="223012"/>
                  </a:cubicBezTo>
                  <a:lnTo>
                    <a:pt x="23440643" y="261366"/>
                  </a:lnTo>
                  <a:cubicBezTo>
                    <a:pt x="23403815" y="229362"/>
                    <a:pt x="23363428" y="201549"/>
                    <a:pt x="23319993" y="178308"/>
                  </a:cubicBezTo>
                  <a:close/>
                  <a:moveTo>
                    <a:pt x="23586314" y="427355"/>
                  </a:moveTo>
                  <a:cubicBezTo>
                    <a:pt x="23613999" y="471805"/>
                    <a:pt x="23636859" y="519430"/>
                    <a:pt x="23654258" y="569722"/>
                  </a:cubicBezTo>
                  <a:lnTo>
                    <a:pt x="23606252" y="586232"/>
                  </a:lnTo>
                  <a:cubicBezTo>
                    <a:pt x="23590123" y="539623"/>
                    <a:pt x="23568915" y="495300"/>
                    <a:pt x="23543260" y="454152"/>
                  </a:cubicBezTo>
                  <a:close/>
                  <a:moveTo>
                    <a:pt x="23648924" y="803148"/>
                  </a:moveTo>
                  <a:cubicBezTo>
                    <a:pt x="23649178" y="810514"/>
                    <a:pt x="23649305" y="817880"/>
                    <a:pt x="23649305" y="825373"/>
                  </a:cubicBezTo>
                  <a:lnTo>
                    <a:pt x="23623905" y="825373"/>
                  </a:lnTo>
                  <a:lnTo>
                    <a:pt x="23649305" y="825373"/>
                  </a:lnTo>
                  <a:lnTo>
                    <a:pt x="23649305" y="834136"/>
                  </a:lnTo>
                  <a:lnTo>
                    <a:pt x="23598505" y="834136"/>
                  </a:lnTo>
                  <a:lnTo>
                    <a:pt x="23598505" y="702945"/>
                  </a:lnTo>
                  <a:cubicBezTo>
                    <a:pt x="23598505" y="696087"/>
                    <a:pt x="23598378" y="689229"/>
                    <a:pt x="23598124" y="682371"/>
                  </a:cubicBezTo>
                  <a:close/>
                  <a:moveTo>
                    <a:pt x="23598505" y="1038860"/>
                  </a:moveTo>
                  <a:lnTo>
                    <a:pt x="23598505" y="1191260"/>
                  </a:lnTo>
                  <a:lnTo>
                    <a:pt x="23547705" y="1191260"/>
                  </a:lnTo>
                  <a:lnTo>
                    <a:pt x="23547705" y="1038860"/>
                  </a:lnTo>
                  <a:close/>
                  <a:moveTo>
                    <a:pt x="23547705" y="1394460"/>
                  </a:moveTo>
                  <a:lnTo>
                    <a:pt x="23547705" y="1546860"/>
                  </a:lnTo>
                  <a:lnTo>
                    <a:pt x="23496905" y="1546860"/>
                  </a:lnTo>
                  <a:lnTo>
                    <a:pt x="23496905" y="1394460"/>
                  </a:lnTo>
                  <a:close/>
                  <a:moveTo>
                    <a:pt x="23496905" y="1750060"/>
                  </a:moveTo>
                  <a:lnTo>
                    <a:pt x="23496905" y="1902460"/>
                  </a:lnTo>
                  <a:lnTo>
                    <a:pt x="23446105" y="1902460"/>
                  </a:lnTo>
                  <a:lnTo>
                    <a:pt x="23446105" y="1750060"/>
                  </a:lnTo>
                  <a:close/>
                  <a:moveTo>
                    <a:pt x="23446105" y="2105660"/>
                  </a:moveTo>
                  <a:lnTo>
                    <a:pt x="23446105" y="2258060"/>
                  </a:lnTo>
                  <a:lnTo>
                    <a:pt x="23395305" y="2258060"/>
                  </a:lnTo>
                  <a:lnTo>
                    <a:pt x="23395305" y="2105660"/>
                  </a:lnTo>
                  <a:close/>
                  <a:moveTo>
                    <a:pt x="23395305" y="2461260"/>
                  </a:moveTo>
                  <a:lnTo>
                    <a:pt x="23395305" y="2613660"/>
                  </a:lnTo>
                  <a:lnTo>
                    <a:pt x="23344505" y="2613660"/>
                  </a:lnTo>
                  <a:lnTo>
                    <a:pt x="23344505" y="2461260"/>
                  </a:lnTo>
                  <a:close/>
                  <a:moveTo>
                    <a:pt x="23344505" y="2816860"/>
                  </a:moveTo>
                  <a:lnTo>
                    <a:pt x="23344505" y="2969260"/>
                  </a:lnTo>
                  <a:lnTo>
                    <a:pt x="23293705" y="2969260"/>
                  </a:lnTo>
                  <a:lnTo>
                    <a:pt x="23293705" y="2816860"/>
                  </a:lnTo>
                  <a:close/>
                  <a:moveTo>
                    <a:pt x="23293705" y="3172460"/>
                  </a:moveTo>
                  <a:lnTo>
                    <a:pt x="23293705" y="3324860"/>
                  </a:lnTo>
                  <a:lnTo>
                    <a:pt x="23242905" y="3324860"/>
                  </a:lnTo>
                  <a:lnTo>
                    <a:pt x="23242905" y="3172460"/>
                  </a:lnTo>
                  <a:close/>
                  <a:moveTo>
                    <a:pt x="23242905" y="3528060"/>
                  </a:moveTo>
                  <a:lnTo>
                    <a:pt x="23242905" y="3680460"/>
                  </a:lnTo>
                  <a:lnTo>
                    <a:pt x="23192105" y="3680460"/>
                  </a:lnTo>
                  <a:lnTo>
                    <a:pt x="23192105" y="3528060"/>
                  </a:lnTo>
                  <a:close/>
                  <a:moveTo>
                    <a:pt x="23192105" y="3883660"/>
                  </a:moveTo>
                  <a:lnTo>
                    <a:pt x="23192105" y="4036060"/>
                  </a:lnTo>
                  <a:lnTo>
                    <a:pt x="23141305" y="4036060"/>
                  </a:lnTo>
                  <a:lnTo>
                    <a:pt x="23141305" y="3883660"/>
                  </a:lnTo>
                  <a:close/>
                  <a:moveTo>
                    <a:pt x="23141305" y="4239260"/>
                  </a:moveTo>
                  <a:lnTo>
                    <a:pt x="23141305" y="4391660"/>
                  </a:lnTo>
                  <a:lnTo>
                    <a:pt x="23090505" y="4391660"/>
                  </a:lnTo>
                  <a:lnTo>
                    <a:pt x="23090505" y="4239260"/>
                  </a:lnTo>
                  <a:close/>
                  <a:moveTo>
                    <a:pt x="23090505" y="4594860"/>
                  </a:moveTo>
                  <a:lnTo>
                    <a:pt x="23090505" y="4747260"/>
                  </a:lnTo>
                  <a:lnTo>
                    <a:pt x="23039705" y="4747260"/>
                  </a:lnTo>
                  <a:lnTo>
                    <a:pt x="23039705" y="4594860"/>
                  </a:lnTo>
                  <a:close/>
                  <a:moveTo>
                    <a:pt x="23039705" y="4950460"/>
                  </a:moveTo>
                  <a:lnTo>
                    <a:pt x="23039705" y="5102860"/>
                  </a:lnTo>
                  <a:lnTo>
                    <a:pt x="22988905" y="5102860"/>
                  </a:lnTo>
                  <a:lnTo>
                    <a:pt x="22988905" y="4950460"/>
                  </a:lnTo>
                  <a:close/>
                  <a:moveTo>
                    <a:pt x="22988905" y="5306060"/>
                  </a:moveTo>
                  <a:lnTo>
                    <a:pt x="22988905" y="5458460"/>
                  </a:lnTo>
                  <a:lnTo>
                    <a:pt x="22938105" y="5458460"/>
                  </a:lnTo>
                  <a:lnTo>
                    <a:pt x="22938105" y="5306060"/>
                  </a:lnTo>
                  <a:close/>
                  <a:moveTo>
                    <a:pt x="22938105" y="5661660"/>
                  </a:moveTo>
                  <a:lnTo>
                    <a:pt x="22938105" y="5814060"/>
                  </a:lnTo>
                  <a:lnTo>
                    <a:pt x="22887305" y="5814060"/>
                  </a:lnTo>
                  <a:lnTo>
                    <a:pt x="22887305" y="5661660"/>
                  </a:lnTo>
                  <a:close/>
                  <a:moveTo>
                    <a:pt x="22887305" y="6017260"/>
                  </a:moveTo>
                  <a:lnTo>
                    <a:pt x="22887305" y="6169660"/>
                  </a:lnTo>
                  <a:lnTo>
                    <a:pt x="22836505" y="6169660"/>
                  </a:lnTo>
                  <a:lnTo>
                    <a:pt x="22836505" y="6017260"/>
                  </a:lnTo>
                  <a:close/>
                  <a:moveTo>
                    <a:pt x="22836505" y="6372860"/>
                  </a:moveTo>
                  <a:lnTo>
                    <a:pt x="22836505" y="6525260"/>
                  </a:lnTo>
                  <a:lnTo>
                    <a:pt x="22785705" y="6525260"/>
                  </a:lnTo>
                  <a:lnTo>
                    <a:pt x="22785705" y="6372860"/>
                  </a:lnTo>
                  <a:close/>
                  <a:moveTo>
                    <a:pt x="22785705" y="6728460"/>
                  </a:moveTo>
                  <a:lnTo>
                    <a:pt x="22785705" y="6880860"/>
                  </a:lnTo>
                  <a:lnTo>
                    <a:pt x="22734905" y="6880860"/>
                  </a:lnTo>
                  <a:lnTo>
                    <a:pt x="22734905" y="6728460"/>
                  </a:lnTo>
                  <a:close/>
                  <a:moveTo>
                    <a:pt x="22734905" y="7084060"/>
                  </a:moveTo>
                  <a:lnTo>
                    <a:pt x="22734905" y="7236460"/>
                  </a:lnTo>
                  <a:lnTo>
                    <a:pt x="22684105" y="7236460"/>
                  </a:lnTo>
                  <a:lnTo>
                    <a:pt x="22684105" y="7084060"/>
                  </a:lnTo>
                  <a:close/>
                  <a:moveTo>
                    <a:pt x="22684105" y="7439660"/>
                  </a:moveTo>
                  <a:lnTo>
                    <a:pt x="22684105" y="7592060"/>
                  </a:lnTo>
                  <a:lnTo>
                    <a:pt x="22633305" y="7592060"/>
                  </a:lnTo>
                  <a:lnTo>
                    <a:pt x="22633305" y="7439660"/>
                  </a:lnTo>
                  <a:close/>
                  <a:moveTo>
                    <a:pt x="22633305" y="7795260"/>
                  </a:moveTo>
                  <a:lnTo>
                    <a:pt x="22633305" y="7947660"/>
                  </a:lnTo>
                  <a:lnTo>
                    <a:pt x="22582505" y="7947660"/>
                  </a:lnTo>
                  <a:lnTo>
                    <a:pt x="22582505" y="7795260"/>
                  </a:lnTo>
                  <a:close/>
                  <a:moveTo>
                    <a:pt x="22582505" y="8150860"/>
                  </a:moveTo>
                  <a:lnTo>
                    <a:pt x="22582505" y="8303260"/>
                  </a:lnTo>
                  <a:lnTo>
                    <a:pt x="22531705" y="8303260"/>
                  </a:lnTo>
                  <a:lnTo>
                    <a:pt x="22531705" y="8150860"/>
                  </a:lnTo>
                  <a:close/>
                  <a:moveTo>
                    <a:pt x="22531705" y="8506460"/>
                  </a:moveTo>
                  <a:lnTo>
                    <a:pt x="22531705" y="8658860"/>
                  </a:lnTo>
                  <a:lnTo>
                    <a:pt x="22480905" y="8658860"/>
                  </a:lnTo>
                  <a:lnTo>
                    <a:pt x="22480905" y="8506460"/>
                  </a:lnTo>
                  <a:close/>
                  <a:moveTo>
                    <a:pt x="22480905" y="8862060"/>
                  </a:moveTo>
                  <a:lnTo>
                    <a:pt x="22480905" y="9014460"/>
                  </a:lnTo>
                  <a:lnTo>
                    <a:pt x="22430105" y="9014460"/>
                  </a:lnTo>
                  <a:lnTo>
                    <a:pt x="22430105" y="8862060"/>
                  </a:lnTo>
                  <a:close/>
                  <a:moveTo>
                    <a:pt x="22430105" y="9217660"/>
                  </a:moveTo>
                  <a:lnTo>
                    <a:pt x="22430105" y="9370060"/>
                  </a:lnTo>
                  <a:lnTo>
                    <a:pt x="22379305" y="9370060"/>
                  </a:lnTo>
                  <a:lnTo>
                    <a:pt x="22379305" y="9217660"/>
                  </a:lnTo>
                  <a:close/>
                  <a:moveTo>
                    <a:pt x="22379305" y="9573260"/>
                  </a:moveTo>
                  <a:lnTo>
                    <a:pt x="22379305" y="9725660"/>
                  </a:lnTo>
                  <a:lnTo>
                    <a:pt x="22328505" y="9725660"/>
                  </a:lnTo>
                  <a:lnTo>
                    <a:pt x="22328505" y="9573260"/>
                  </a:lnTo>
                  <a:close/>
                  <a:moveTo>
                    <a:pt x="22328505" y="9928860"/>
                  </a:moveTo>
                  <a:lnTo>
                    <a:pt x="22328505" y="10081260"/>
                  </a:lnTo>
                  <a:lnTo>
                    <a:pt x="22277705" y="10081260"/>
                  </a:lnTo>
                  <a:lnTo>
                    <a:pt x="22277705" y="9928860"/>
                  </a:lnTo>
                  <a:close/>
                  <a:moveTo>
                    <a:pt x="22277705" y="10284460"/>
                  </a:moveTo>
                  <a:lnTo>
                    <a:pt x="22277705" y="10436860"/>
                  </a:lnTo>
                  <a:lnTo>
                    <a:pt x="22226905" y="10436860"/>
                  </a:lnTo>
                  <a:lnTo>
                    <a:pt x="22226905" y="10284460"/>
                  </a:lnTo>
                  <a:close/>
                  <a:moveTo>
                    <a:pt x="22226905" y="10640060"/>
                  </a:moveTo>
                  <a:lnTo>
                    <a:pt x="22226905" y="10792460"/>
                  </a:lnTo>
                  <a:lnTo>
                    <a:pt x="22176105" y="10792460"/>
                  </a:lnTo>
                  <a:lnTo>
                    <a:pt x="22176105" y="10640060"/>
                  </a:lnTo>
                  <a:close/>
                  <a:moveTo>
                    <a:pt x="22176105" y="10995660"/>
                  </a:moveTo>
                  <a:lnTo>
                    <a:pt x="22176105" y="11148060"/>
                  </a:lnTo>
                  <a:lnTo>
                    <a:pt x="22125305" y="11148060"/>
                  </a:lnTo>
                  <a:lnTo>
                    <a:pt x="22125305" y="10995660"/>
                  </a:lnTo>
                  <a:close/>
                  <a:moveTo>
                    <a:pt x="22125305" y="11351260"/>
                  </a:moveTo>
                  <a:lnTo>
                    <a:pt x="22125305" y="11394948"/>
                  </a:lnTo>
                  <a:lnTo>
                    <a:pt x="22099905" y="11394948"/>
                  </a:lnTo>
                  <a:lnTo>
                    <a:pt x="22125305" y="11394948"/>
                  </a:lnTo>
                  <a:cubicBezTo>
                    <a:pt x="22125305" y="11433175"/>
                    <a:pt x="22122257" y="11470767"/>
                    <a:pt x="22116289" y="11507343"/>
                  </a:cubicBezTo>
                  <a:lnTo>
                    <a:pt x="22066123" y="11499215"/>
                  </a:lnTo>
                  <a:cubicBezTo>
                    <a:pt x="22071584" y="11465306"/>
                    <a:pt x="22074378" y="11430381"/>
                    <a:pt x="22074378" y="11394821"/>
                  </a:cubicBezTo>
                  <a:lnTo>
                    <a:pt x="22074378" y="11351133"/>
                  </a:lnTo>
                  <a:close/>
                  <a:moveTo>
                    <a:pt x="22001226" y="11707114"/>
                  </a:moveTo>
                  <a:cubicBezTo>
                    <a:pt x="21977604" y="11754612"/>
                    <a:pt x="21948775" y="11798935"/>
                    <a:pt x="21915501" y="11839575"/>
                  </a:cubicBezTo>
                  <a:lnTo>
                    <a:pt x="21876258" y="11807317"/>
                  </a:lnTo>
                  <a:cubicBezTo>
                    <a:pt x="21907118" y="11769598"/>
                    <a:pt x="21933915" y="11728450"/>
                    <a:pt x="21955760" y="11684508"/>
                  </a:cubicBezTo>
                  <a:close/>
                  <a:moveTo>
                    <a:pt x="21714333" y="11957812"/>
                  </a:moveTo>
                  <a:cubicBezTo>
                    <a:pt x="21670772" y="11986768"/>
                    <a:pt x="21623782" y="12011025"/>
                    <a:pt x="21573998" y="12029821"/>
                  </a:cubicBezTo>
                  <a:lnTo>
                    <a:pt x="21556090" y="11982323"/>
                  </a:lnTo>
                  <a:cubicBezTo>
                    <a:pt x="21602191" y="11964924"/>
                    <a:pt x="21645753" y="11942445"/>
                    <a:pt x="21686265" y="11915521"/>
                  </a:cubicBezTo>
                  <a:close/>
                  <a:moveTo>
                    <a:pt x="21340699" y="12031472"/>
                  </a:moveTo>
                  <a:cubicBezTo>
                    <a:pt x="21326093" y="12032361"/>
                    <a:pt x="21311363" y="12032869"/>
                    <a:pt x="21296630" y="12032869"/>
                  </a:cubicBezTo>
                  <a:lnTo>
                    <a:pt x="21296630" y="12007469"/>
                  </a:lnTo>
                  <a:lnTo>
                    <a:pt x="21296630" y="12032869"/>
                  </a:lnTo>
                  <a:lnTo>
                    <a:pt x="21186648" y="12032869"/>
                  </a:lnTo>
                  <a:lnTo>
                    <a:pt x="21186648" y="11982069"/>
                  </a:lnTo>
                  <a:lnTo>
                    <a:pt x="21296630" y="11982069"/>
                  </a:lnTo>
                  <a:cubicBezTo>
                    <a:pt x="21310346" y="11982069"/>
                    <a:pt x="21324063" y="11981688"/>
                    <a:pt x="21337651" y="11980799"/>
                  </a:cubicBezTo>
                  <a:close/>
                  <a:moveTo>
                    <a:pt x="20980400" y="11982196"/>
                  </a:moveTo>
                  <a:lnTo>
                    <a:pt x="20828000" y="11982196"/>
                  </a:lnTo>
                  <a:lnTo>
                    <a:pt x="20828000" y="11931396"/>
                  </a:lnTo>
                  <a:lnTo>
                    <a:pt x="20980400" y="11931396"/>
                  </a:lnTo>
                  <a:close/>
                  <a:moveTo>
                    <a:pt x="20624800" y="11931396"/>
                  </a:moveTo>
                  <a:lnTo>
                    <a:pt x="20472400" y="11931396"/>
                  </a:lnTo>
                  <a:lnTo>
                    <a:pt x="20472400" y="11880596"/>
                  </a:lnTo>
                  <a:lnTo>
                    <a:pt x="20624800" y="11880596"/>
                  </a:lnTo>
                  <a:close/>
                  <a:moveTo>
                    <a:pt x="20269200" y="11880596"/>
                  </a:moveTo>
                  <a:lnTo>
                    <a:pt x="20116800" y="11880596"/>
                  </a:lnTo>
                  <a:lnTo>
                    <a:pt x="20116800" y="11829796"/>
                  </a:lnTo>
                  <a:lnTo>
                    <a:pt x="20269200" y="11829796"/>
                  </a:lnTo>
                  <a:close/>
                  <a:moveTo>
                    <a:pt x="19913600" y="11829796"/>
                  </a:moveTo>
                  <a:lnTo>
                    <a:pt x="19761200" y="11829796"/>
                  </a:lnTo>
                  <a:lnTo>
                    <a:pt x="19761200" y="11778996"/>
                  </a:lnTo>
                  <a:lnTo>
                    <a:pt x="19913600" y="11778996"/>
                  </a:lnTo>
                  <a:close/>
                  <a:moveTo>
                    <a:pt x="19558000" y="11778996"/>
                  </a:moveTo>
                  <a:lnTo>
                    <a:pt x="19405600" y="11778996"/>
                  </a:lnTo>
                  <a:lnTo>
                    <a:pt x="19405600" y="11728196"/>
                  </a:lnTo>
                  <a:lnTo>
                    <a:pt x="19558000" y="11728196"/>
                  </a:lnTo>
                  <a:close/>
                  <a:moveTo>
                    <a:pt x="19202400" y="11728196"/>
                  </a:moveTo>
                  <a:lnTo>
                    <a:pt x="19050000" y="11728196"/>
                  </a:lnTo>
                  <a:lnTo>
                    <a:pt x="19050000" y="11677396"/>
                  </a:lnTo>
                  <a:lnTo>
                    <a:pt x="19202400" y="11677396"/>
                  </a:lnTo>
                  <a:close/>
                  <a:moveTo>
                    <a:pt x="18846800" y="11677396"/>
                  </a:moveTo>
                  <a:lnTo>
                    <a:pt x="18694400" y="11677396"/>
                  </a:lnTo>
                  <a:lnTo>
                    <a:pt x="18694400" y="11626596"/>
                  </a:lnTo>
                  <a:lnTo>
                    <a:pt x="18846800" y="11626596"/>
                  </a:lnTo>
                  <a:close/>
                  <a:moveTo>
                    <a:pt x="18491200" y="11626596"/>
                  </a:moveTo>
                  <a:lnTo>
                    <a:pt x="18338800" y="11626596"/>
                  </a:lnTo>
                  <a:lnTo>
                    <a:pt x="18338800" y="11575796"/>
                  </a:lnTo>
                  <a:lnTo>
                    <a:pt x="18491200" y="11575796"/>
                  </a:lnTo>
                  <a:close/>
                  <a:moveTo>
                    <a:pt x="18135600" y="11575796"/>
                  </a:moveTo>
                  <a:lnTo>
                    <a:pt x="17983200" y="11575796"/>
                  </a:lnTo>
                  <a:lnTo>
                    <a:pt x="17983200" y="11524996"/>
                  </a:lnTo>
                  <a:lnTo>
                    <a:pt x="18135600" y="11524996"/>
                  </a:lnTo>
                  <a:close/>
                  <a:moveTo>
                    <a:pt x="17780000" y="11524996"/>
                  </a:moveTo>
                  <a:lnTo>
                    <a:pt x="17627600" y="11524996"/>
                  </a:lnTo>
                  <a:lnTo>
                    <a:pt x="17627600" y="11474196"/>
                  </a:lnTo>
                  <a:lnTo>
                    <a:pt x="17780000" y="11474196"/>
                  </a:lnTo>
                  <a:close/>
                  <a:moveTo>
                    <a:pt x="17424400" y="11474196"/>
                  </a:moveTo>
                  <a:lnTo>
                    <a:pt x="17272000" y="11474196"/>
                  </a:lnTo>
                  <a:lnTo>
                    <a:pt x="17272000" y="11423396"/>
                  </a:lnTo>
                  <a:lnTo>
                    <a:pt x="17424400" y="11423396"/>
                  </a:lnTo>
                  <a:close/>
                  <a:moveTo>
                    <a:pt x="17068800" y="11423396"/>
                  </a:moveTo>
                  <a:lnTo>
                    <a:pt x="16916400" y="11423396"/>
                  </a:lnTo>
                  <a:lnTo>
                    <a:pt x="16916400" y="11372596"/>
                  </a:lnTo>
                  <a:lnTo>
                    <a:pt x="17068800" y="11372596"/>
                  </a:lnTo>
                  <a:close/>
                  <a:moveTo>
                    <a:pt x="16713200" y="11372596"/>
                  </a:moveTo>
                  <a:lnTo>
                    <a:pt x="16560800" y="11372596"/>
                  </a:lnTo>
                  <a:lnTo>
                    <a:pt x="16560800" y="11321796"/>
                  </a:lnTo>
                  <a:lnTo>
                    <a:pt x="16713200" y="11321796"/>
                  </a:lnTo>
                  <a:close/>
                  <a:moveTo>
                    <a:pt x="16357600" y="11321796"/>
                  </a:moveTo>
                  <a:lnTo>
                    <a:pt x="16205200" y="11321796"/>
                  </a:lnTo>
                  <a:lnTo>
                    <a:pt x="16205200" y="11270996"/>
                  </a:lnTo>
                  <a:lnTo>
                    <a:pt x="16357600" y="11270996"/>
                  </a:lnTo>
                  <a:close/>
                  <a:moveTo>
                    <a:pt x="16002000" y="11270996"/>
                  </a:moveTo>
                  <a:lnTo>
                    <a:pt x="15849600" y="11270996"/>
                  </a:lnTo>
                  <a:lnTo>
                    <a:pt x="15849600" y="11220196"/>
                  </a:lnTo>
                  <a:lnTo>
                    <a:pt x="16002000" y="11220196"/>
                  </a:lnTo>
                  <a:close/>
                  <a:moveTo>
                    <a:pt x="15646400" y="11220196"/>
                  </a:moveTo>
                  <a:lnTo>
                    <a:pt x="15494000" y="11220196"/>
                  </a:lnTo>
                  <a:lnTo>
                    <a:pt x="15494000" y="11169396"/>
                  </a:lnTo>
                  <a:lnTo>
                    <a:pt x="15646400" y="11169396"/>
                  </a:lnTo>
                  <a:close/>
                  <a:moveTo>
                    <a:pt x="15290800" y="11169396"/>
                  </a:moveTo>
                  <a:lnTo>
                    <a:pt x="15138400" y="11169396"/>
                  </a:lnTo>
                  <a:lnTo>
                    <a:pt x="15138400" y="11118596"/>
                  </a:lnTo>
                  <a:lnTo>
                    <a:pt x="15290800" y="11118596"/>
                  </a:lnTo>
                  <a:close/>
                  <a:moveTo>
                    <a:pt x="14935200" y="11118596"/>
                  </a:moveTo>
                  <a:lnTo>
                    <a:pt x="14782800" y="11118596"/>
                  </a:lnTo>
                  <a:lnTo>
                    <a:pt x="14782800" y="11067796"/>
                  </a:lnTo>
                  <a:lnTo>
                    <a:pt x="14935200" y="11067796"/>
                  </a:lnTo>
                  <a:close/>
                  <a:moveTo>
                    <a:pt x="14579600" y="11067796"/>
                  </a:moveTo>
                  <a:lnTo>
                    <a:pt x="14427200" y="11067796"/>
                  </a:lnTo>
                  <a:lnTo>
                    <a:pt x="14427200" y="11016996"/>
                  </a:lnTo>
                  <a:lnTo>
                    <a:pt x="14579600" y="11016996"/>
                  </a:lnTo>
                  <a:close/>
                  <a:moveTo>
                    <a:pt x="14224000" y="11016996"/>
                  </a:moveTo>
                  <a:lnTo>
                    <a:pt x="14071600" y="11016996"/>
                  </a:lnTo>
                  <a:lnTo>
                    <a:pt x="14071600" y="10966196"/>
                  </a:lnTo>
                  <a:lnTo>
                    <a:pt x="14224000" y="10966196"/>
                  </a:lnTo>
                  <a:close/>
                  <a:moveTo>
                    <a:pt x="13868400" y="10966196"/>
                  </a:moveTo>
                  <a:lnTo>
                    <a:pt x="13716000" y="10966196"/>
                  </a:lnTo>
                  <a:lnTo>
                    <a:pt x="13716000" y="10915396"/>
                  </a:lnTo>
                  <a:lnTo>
                    <a:pt x="13868400" y="10915396"/>
                  </a:lnTo>
                  <a:close/>
                  <a:moveTo>
                    <a:pt x="13512800" y="10915396"/>
                  </a:moveTo>
                  <a:lnTo>
                    <a:pt x="13360400" y="10915396"/>
                  </a:lnTo>
                  <a:lnTo>
                    <a:pt x="13360400" y="10864596"/>
                  </a:lnTo>
                  <a:lnTo>
                    <a:pt x="13512800" y="10864596"/>
                  </a:lnTo>
                  <a:close/>
                  <a:moveTo>
                    <a:pt x="13157200" y="10864596"/>
                  </a:moveTo>
                  <a:lnTo>
                    <a:pt x="13004800" y="10864596"/>
                  </a:lnTo>
                  <a:lnTo>
                    <a:pt x="13004800" y="10813796"/>
                  </a:lnTo>
                  <a:lnTo>
                    <a:pt x="13157200" y="10813796"/>
                  </a:lnTo>
                  <a:close/>
                  <a:moveTo>
                    <a:pt x="12801600" y="10813796"/>
                  </a:moveTo>
                  <a:lnTo>
                    <a:pt x="12649200" y="10813796"/>
                  </a:lnTo>
                  <a:lnTo>
                    <a:pt x="12649200" y="10762996"/>
                  </a:lnTo>
                  <a:lnTo>
                    <a:pt x="12801600" y="10762996"/>
                  </a:lnTo>
                  <a:close/>
                  <a:moveTo>
                    <a:pt x="12446000" y="10762996"/>
                  </a:moveTo>
                  <a:lnTo>
                    <a:pt x="12293600" y="10762996"/>
                  </a:lnTo>
                  <a:lnTo>
                    <a:pt x="12293600" y="10712196"/>
                  </a:lnTo>
                  <a:lnTo>
                    <a:pt x="12446000" y="10712196"/>
                  </a:lnTo>
                  <a:close/>
                  <a:moveTo>
                    <a:pt x="12090400" y="10712196"/>
                  </a:moveTo>
                  <a:lnTo>
                    <a:pt x="11938000" y="10712196"/>
                  </a:lnTo>
                  <a:lnTo>
                    <a:pt x="11938000" y="10661396"/>
                  </a:lnTo>
                  <a:lnTo>
                    <a:pt x="12090400" y="10661396"/>
                  </a:lnTo>
                  <a:close/>
                  <a:moveTo>
                    <a:pt x="11734800" y="10661396"/>
                  </a:moveTo>
                  <a:lnTo>
                    <a:pt x="11582400" y="10661396"/>
                  </a:lnTo>
                  <a:lnTo>
                    <a:pt x="11582400" y="10610596"/>
                  </a:lnTo>
                  <a:lnTo>
                    <a:pt x="11734800" y="10610596"/>
                  </a:lnTo>
                  <a:close/>
                  <a:moveTo>
                    <a:pt x="11379200" y="10610596"/>
                  </a:moveTo>
                  <a:lnTo>
                    <a:pt x="11226800" y="10610596"/>
                  </a:lnTo>
                  <a:lnTo>
                    <a:pt x="11226800" y="10559796"/>
                  </a:lnTo>
                  <a:lnTo>
                    <a:pt x="11379200" y="10559796"/>
                  </a:lnTo>
                  <a:close/>
                  <a:moveTo>
                    <a:pt x="11023600" y="10559796"/>
                  </a:moveTo>
                  <a:lnTo>
                    <a:pt x="10871200" y="10559796"/>
                  </a:lnTo>
                  <a:lnTo>
                    <a:pt x="10871200" y="10508996"/>
                  </a:lnTo>
                  <a:lnTo>
                    <a:pt x="11023600" y="10508996"/>
                  </a:lnTo>
                  <a:close/>
                  <a:moveTo>
                    <a:pt x="10668000" y="10508996"/>
                  </a:moveTo>
                  <a:lnTo>
                    <a:pt x="10515600" y="10508996"/>
                  </a:lnTo>
                  <a:lnTo>
                    <a:pt x="10515600" y="10458196"/>
                  </a:lnTo>
                  <a:lnTo>
                    <a:pt x="10668000" y="10458196"/>
                  </a:lnTo>
                  <a:close/>
                  <a:moveTo>
                    <a:pt x="10312400" y="10458196"/>
                  </a:moveTo>
                  <a:lnTo>
                    <a:pt x="10160000" y="10458196"/>
                  </a:lnTo>
                  <a:lnTo>
                    <a:pt x="10160000" y="10407396"/>
                  </a:lnTo>
                  <a:lnTo>
                    <a:pt x="10312400" y="10407396"/>
                  </a:lnTo>
                  <a:close/>
                  <a:moveTo>
                    <a:pt x="9956800" y="10407396"/>
                  </a:moveTo>
                  <a:lnTo>
                    <a:pt x="9804400" y="10407396"/>
                  </a:lnTo>
                  <a:lnTo>
                    <a:pt x="9804400" y="10356596"/>
                  </a:lnTo>
                  <a:lnTo>
                    <a:pt x="9956800" y="10356596"/>
                  </a:lnTo>
                  <a:close/>
                  <a:moveTo>
                    <a:pt x="9601200" y="10356596"/>
                  </a:moveTo>
                  <a:lnTo>
                    <a:pt x="9448800" y="10356596"/>
                  </a:lnTo>
                  <a:lnTo>
                    <a:pt x="9448800" y="10305796"/>
                  </a:lnTo>
                  <a:lnTo>
                    <a:pt x="9601200" y="10305796"/>
                  </a:lnTo>
                  <a:close/>
                  <a:moveTo>
                    <a:pt x="9245600" y="10305796"/>
                  </a:moveTo>
                  <a:lnTo>
                    <a:pt x="9093200" y="10305796"/>
                  </a:lnTo>
                  <a:lnTo>
                    <a:pt x="9093200" y="10254996"/>
                  </a:lnTo>
                  <a:lnTo>
                    <a:pt x="9245600" y="10254996"/>
                  </a:lnTo>
                  <a:close/>
                  <a:moveTo>
                    <a:pt x="8890000" y="10254996"/>
                  </a:moveTo>
                  <a:lnTo>
                    <a:pt x="8737600" y="10254996"/>
                  </a:lnTo>
                  <a:lnTo>
                    <a:pt x="8737600" y="10204196"/>
                  </a:lnTo>
                  <a:lnTo>
                    <a:pt x="8890000" y="10204196"/>
                  </a:lnTo>
                  <a:close/>
                  <a:moveTo>
                    <a:pt x="8534400" y="10204196"/>
                  </a:moveTo>
                  <a:lnTo>
                    <a:pt x="8382000" y="10204196"/>
                  </a:lnTo>
                  <a:lnTo>
                    <a:pt x="8382000" y="10153396"/>
                  </a:lnTo>
                  <a:lnTo>
                    <a:pt x="8534400" y="10153396"/>
                  </a:lnTo>
                  <a:close/>
                  <a:moveTo>
                    <a:pt x="8178800" y="10153396"/>
                  </a:moveTo>
                  <a:lnTo>
                    <a:pt x="8026400" y="10153396"/>
                  </a:lnTo>
                  <a:lnTo>
                    <a:pt x="8026400" y="10102596"/>
                  </a:lnTo>
                  <a:lnTo>
                    <a:pt x="8178800" y="10102596"/>
                  </a:lnTo>
                  <a:close/>
                  <a:moveTo>
                    <a:pt x="7823200" y="10102596"/>
                  </a:moveTo>
                  <a:lnTo>
                    <a:pt x="7670800" y="10102596"/>
                  </a:lnTo>
                  <a:lnTo>
                    <a:pt x="7670800" y="10051796"/>
                  </a:lnTo>
                  <a:lnTo>
                    <a:pt x="7823200" y="10051796"/>
                  </a:lnTo>
                  <a:close/>
                  <a:moveTo>
                    <a:pt x="7467600" y="10051796"/>
                  </a:moveTo>
                  <a:lnTo>
                    <a:pt x="7315200" y="10051796"/>
                  </a:lnTo>
                  <a:lnTo>
                    <a:pt x="7315200" y="10000996"/>
                  </a:lnTo>
                  <a:lnTo>
                    <a:pt x="7467600" y="10000996"/>
                  </a:lnTo>
                  <a:close/>
                  <a:moveTo>
                    <a:pt x="7112000" y="10000996"/>
                  </a:moveTo>
                  <a:lnTo>
                    <a:pt x="6959600" y="10000996"/>
                  </a:lnTo>
                  <a:lnTo>
                    <a:pt x="6959600" y="9950196"/>
                  </a:lnTo>
                  <a:lnTo>
                    <a:pt x="7112000" y="9950196"/>
                  </a:lnTo>
                  <a:close/>
                  <a:moveTo>
                    <a:pt x="6756400" y="9950196"/>
                  </a:moveTo>
                  <a:lnTo>
                    <a:pt x="6604000" y="9950196"/>
                  </a:lnTo>
                  <a:lnTo>
                    <a:pt x="6604000" y="9899396"/>
                  </a:lnTo>
                  <a:lnTo>
                    <a:pt x="6756400" y="9899396"/>
                  </a:lnTo>
                  <a:close/>
                  <a:moveTo>
                    <a:pt x="6400800" y="9899396"/>
                  </a:moveTo>
                  <a:lnTo>
                    <a:pt x="6248400" y="9899396"/>
                  </a:lnTo>
                  <a:lnTo>
                    <a:pt x="6248400" y="9848596"/>
                  </a:lnTo>
                  <a:lnTo>
                    <a:pt x="6400800" y="9848596"/>
                  </a:lnTo>
                  <a:close/>
                  <a:moveTo>
                    <a:pt x="6045200" y="9848596"/>
                  </a:moveTo>
                  <a:lnTo>
                    <a:pt x="5892800" y="9848596"/>
                  </a:lnTo>
                  <a:lnTo>
                    <a:pt x="5892800" y="9797796"/>
                  </a:lnTo>
                  <a:lnTo>
                    <a:pt x="6045200" y="9797796"/>
                  </a:lnTo>
                  <a:close/>
                  <a:moveTo>
                    <a:pt x="5689600" y="9797796"/>
                  </a:moveTo>
                  <a:lnTo>
                    <a:pt x="5537200" y="9797796"/>
                  </a:lnTo>
                  <a:lnTo>
                    <a:pt x="5537200" y="9746996"/>
                  </a:lnTo>
                  <a:lnTo>
                    <a:pt x="5689600" y="9746996"/>
                  </a:lnTo>
                  <a:close/>
                  <a:moveTo>
                    <a:pt x="5334000" y="9746996"/>
                  </a:moveTo>
                  <a:lnTo>
                    <a:pt x="5181600" y="9746996"/>
                  </a:lnTo>
                  <a:lnTo>
                    <a:pt x="5181600" y="9696196"/>
                  </a:lnTo>
                  <a:lnTo>
                    <a:pt x="5334000" y="9696196"/>
                  </a:lnTo>
                  <a:close/>
                  <a:moveTo>
                    <a:pt x="4978400" y="9696196"/>
                  </a:moveTo>
                  <a:lnTo>
                    <a:pt x="4826000" y="9696196"/>
                  </a:lnTo>
                  <a:lnTo>
                    <a:pt x="4826000" y="9645396"/>
                  </a:lnTo>
                  <a:lnTo>
                    <a:pt x="4978400" y="9645396"/>
                  </a:lnTo>
                  <a:close/>
                  <a:moveTo>
                    <a:pt x="4622800" y="9645396"/>
                  </a:moveTo>
                  <a:lnTo>
                    <a:pt x="4470400" y="9645396"/>
                  </a:lnTo>
                  <a:lnTo>
                    <a:pt x="4470400" y="9594596"/>
                  </a:lnTo>
                  <a:lnTo>
                    <a:pt x="4622800" y="9594596"/>
                  </a:lnTo>
                  <a:close/>
                  <a:moveTo>
                    <a:pt x="4267200" y="9594596"/>
                  </a:moveTo>
                  <a:lnTo>
                    <a:pt x="4114800" y="9594596"/>
                  </a:lnTo>
                  <a:lnTo>
                    <a:pt x="4114800" y="9543796"/>
                  </a:lnTo>
                  <a:lnTo>
                    <a:pt x="4267200" y="9543796"/>
                  </a:lnTo>
                  <a:close/>
                  <a:moveTo>
                    <a:pt x="3911600" y="9543796"/>
                  </a:moveTo>
                  <a:lnTo>
                    <a:pt x="3759200" y="9543796"/>
                  </a:lnTo>
                  <a:lnTo>
                    <a:pt x="3759200" y="9492996"/>
                  </a:lnTo>
                  <a:lnTo>
                    <a:pt x="3911600" y="9492996"/>
                  </a:lnTo>
                  <a:close/>
                  <a:moveTo>
                    <a:pt x="3556000" y="9492996"/>
                  </a:moveTo>
                  <a:lnTo>
                    <a:pt x="3403600" y="9492996"/>
                  </a:lnTo>
                  <a:lnTo>
                    <a:pt x="3403600" y="9442196"/>
                  </a:lnTo>
                  <a:lnTo>
                    <a:pt x="3556000" y="9442196"/>
                  </a:lnTo>
                  <a:close/>
                  <a:moveTo>
                    <a:pt x="3200400" y="9442196"/>
                  </a:moveTo>
                  <a:lnTo>
                    <a:pt x="3048000" y="9442196"/>
                  </a:lnTo>
                  <a:lnTo>
                    <a:pt x="3048000" y="9391396"/>
                  </a:lnTo>
                  <a:lnTo>
                    <a:pt x="3200400" y="9391396"/>
                  </a:lnTo>
                  <a:close/>
                  <a:moveTo>
                    <a:pt x="2844800" y="9391396"/>
                  </a:moveTo>
                  <a:lnTo>
                    <a:pt x="2692400" y="9391396"/>
                  </a:lnTo>
                  <a:lnTo>
                    <a:pt x="2692400" y="9340596"/>
                  </a:lnTo>
                  <a:lnTo>
                    <a:pt x="2844800" y="9340596"/>
                  </a:lnTo>
                  <a:close/>
                  <a:moveTo>
                    <a:pt x="2489200" y="9340596"/>
                  </a:moveTo>
                  <a:lnTo>
                    <a:pt x="2336800" y="9340596"/>
                  </a:lnTo>
                  <a:lnTo>
                    <a:pt x="2336800" y="9289796"/>
                  </a:lnTo>
                  <a:lnTo>
                    <a:pt x="2489200" y="9289796"/>
                  </a:lnTo>
                  <a:close/>
                  <a:moveTo>
                    <a:pt x="2133600" y="9289796"/>
                  </a:moveTo>
                  <a:lnTo>
                    <a:pt x="1981200" y="9289796"/>
                  </a:lnTo>
                  <a:lnTo>
                    <a:pt x="1981200" y="9238996"/>
                  </a:lnTo>
                  <a:lnTo>
                    <a:pt x="2133600" y="9238996"/>
                  </a:lnTo>
                  <a:close/>
                  <a:moveTo>
                    <a:pt x="1778000" y="9238996"/>
                  </a:moveTo>
                  <a:lnTo>
                    <a:pt x="1625600" y="9238996"/>
                  </a:lnTo>
                  <a:lnTo>
                    <a:pt x="1625600" y="9188196"/>
                  </a:lnTo>
                  <a:lnTo>
                    <a:pt x="1778000" y="9188196"/>
                  </a:lnTo>
                  <a:close/>
                  <a:moveTo>
                    <a:pt x="1422400" y="9188196"/>
                  </a:moveTo>
                  <a:lnTo>
                    <a:pt x="1270000" y="9188196"/>
                  </a:lnTo>
                  <a:lnTo>
                    <a:pt x="1270000" y="9137396"/>
                  </a:lnTo>
                  <a:lnTo>
                    <a:pt x="1422400" y="9137396"/>
                  </a:lnTo>
                  <a:close/>
                  <a:moveTo>
                    <a:pt x="1066800" y="9137396"/>
                  </a:moveTo>
                  <a:lnTo>
                    <a:pt x="914400" y="9137396"/>
                  </a:lnTo>
                  <a:lnTo>
                    <a:pt x="914400" y="9086596"/>
                  </a:lnTo>
                  <a:lnTo>
                    <a:pt x="1066800" y="9086596"/>
                  </a:lnTo>
                  <a:close/>
                  <a:moveTo>
                    <a:pt x="711200" y="9086596"/>
                  </a:moveTo>
                  <a:lnTo>
                    <a:pt x="558800" y="9086596"/>
                  </a:lnTo>
                  <a:lnTo>
                    <a:pt x="558800" y="9035796"/>
                  </a:lnTo>
                  <a:lnTo>
                    <a:pt x="711200" y="9035796"/>
                  </a:lnTo>
                  <a:close/>
                  <a:moveTo>
                    <a:pt x="355600" y="9035796"/>
                  </a:moveTo>
                  <a:lnTo>
                    <a:pt x="203200" y="9035796"/>
                  </a:lnTo>
                  <a:lnTo>
                    <a:pt x="203200" y="8984996"/>
                  </a:lnTo>
                  <a:lnTo>
                    <a:pt x="355600" y="8984996"/>
                  </a:lnTo>
                  <a:close/>
                  <a:moveTo>
                    <a:pt x="0" y="8984996"/>
                  </a:moveTo>
                  <a:lnTo>
                    <a:pt x="1652270" y="8984996"/>
                  </a:lnTo>
                  <a:lnTo>
                    <a:pt x="1652270" y="8959596"/>
                  </a:lnTo>
                  <a:lnTo>
                    <a:pt x="1652270" y="8984996"/>
                  </a:lnTo>
                  <a:cubicBezTo>
                    <a:pt x="1622044" y="8984996"/>
                    <a:pt x="1592199" y="8983091"/>
                    <a:pt x="1562989" y="8979408"/>
                  </a:cubicBezTo>
                  <a:lnTo>
                    <a:pt x="1569339" y="8928989"/>
                  </a:lnTo>
                  <a:cubicBezTo>
                    <a:pt x="1596517" y="8932418"/>
                    <a:pt x="1624203" y="8934196"/>
                    <a:pt x="1652270" y="8934196"/>
                  </a:cubicBezTo>
                  <a:lnTo>
                    <a:pt x="1718437" y="8934196"/>
                  </a:lnTo>
                  <a:close/>
                  <a:moveTo>
                    <a:pt x="1360932" y="8871458"/>
                  </a:moveTo>
                  <a:cubicBezTo>
                    <a:pt x="1312672" y="8849487"/>
                    <a:pt x="1267206" y="8822309"/>
                    <a:pt x="1225550" y="8790559"/>
                  </a:cubicBezTo>
                  <a:lnTo>
                    <a:pt x="1256284" y="8750173"/>
                  </a:lnTo>
                  <a:cubicBezTo>
                    <a:pt x="1295019" y="8779637"/>
                    <a:pt x="1337056" y="8804910"/>
                    <a:pt x="1381887" y="8825230"/>
                  </a:cubicBezTo>
                  <a:close/>
                  <a:moveTo>
                    <a:pt x="1079119" y="11802237"/>
                  </a:moveTo>
                  <a:cubicBezTo>
                    <a:pt x="1048512" y="11759692"/>
                    <a:pt x="1022604" y="11713464"/>
                    <a:pt x="1002157" y="11664442"/>
                  </a:cubicBezTo>
                  <a:lnTo>
                    <a:pt x="1049020" y="11644757"/>
                  </a:lnTo>
                  <a:cubicBezTo>
                    <a:pt x="1068070" y="11690223"/>
                    <a:pt x="1092073" y="11733022"/>
                    <a:pt x="1120394" y="11772519"/>
                  </a:cubicBezTo>
                  <a:close/>
                  <a:moveTo>
                    <a:pt x="951103" y="11460734"/>
                  </a:moveTo>
                  <a:cubicBezTo>
                    <a:pt x="948944" y="11438636"/>
                    <a:pt x="947928" y="11416157"/>
                    <a:pt x="947928" y="11393424"/>
                  </a:cubicBezTo>
                  <a:lnTo>
                    <a:pt x="947928" y="11305921"/>
                  </a:lnTo>
                  <a:lnTo>
                    <a:pt x="998728" y="11305921"/>
                  </a:lnTo>
                  <a:lnTo>
                    <a:pt x="998728" y="11393424"/>
                  </a:lnTo>
                  <a:lnTo>
                    <a:pt x="973328" y="11393424"/>
                  </a:lnTo>
                  <a:lnTo>
                    <a:pt x="998728" y="11393424"/>
                  </a:lnTo>
                  <a:cubicBezTo>
                    <a:pt x="998728" y="11414506"/>
                    <a:pt x="999744" y="11435334"/>
                    <a:pt x="1001649" y="11455908"/>
                  </a:cubicBezTo>
                  <a:close/>
                  <a:moveTo>
                    <a:pt x="947928" y="11102721"/>
                  </a:moveTo>
                  <a:lnTo>
                    <a:pt x="947928" y="10950321"/>
                  </a:lnTo>
                  <a:lnTo>
                    <a:pt x="998728" y="10950321"/>
                  </a:lnTo>
                  <a:lnTo>
                    <a:pt x="998728" y="11102721"/>
                  </a:lnTo>
                  <a:close/>
                  <a:moveTo>
                    <a:pt x="998728" y="10747121"/>
                  </a:moveTo>
                  <a:lnTo>
                    <a:pt x="998728" y="10594721"/>
                  </a:lnTo>
                  <a:lnTo>
                    <a:pt x="998728" y="10747121"/>
                  </a:lnTo>
                  <a:close/>
                  <a:moveTo>
                    <a:pt x="998728" y="10391521"/>
                  </a:moveTo>
                  <a:lnTo>
                    <a:pt x="998728" y="10239121"/>
                  </a:lnTo>
                  <a:lnTo>
                    <a:pt x="998728" y="10391521"/>
                  </a:lnTo>
                  <a:close/>
                  <a:moveTo>
                    <a:pt x="998728" y="10035921"/>
                  </a:moveTo>
                  <a:lnTo>
                    <a:pt x="998728" y="9883521"/>
                  </a:lnTo>
                  <a:lnTo>
                    <a:pt x="998728" y="10035921"/>
                  </a:lnTo>
                  <a:close/>
                  <a:moveTo>
                    <a:pt x="998728" y="9680321"/>
                  </a:moveTo>
                  <a:lnTo>
                    <a:pt x="998728" y="9527921"/>
                  </a:lnTo>
                  <a:lnTo>
                    <a:pt x="998728" y="9680321"/>
                  </a:lnTo>
                  <a:close/>
                  <a:moveTo>
                    <a:pt x="998728" y="9324721"/>
                  </a:moveTo>
                  <a:lnTo>
                    <a:pt x="998728" y="9172321"/>
                  </a:lnTo>
                  <a:lnTo>
                    <a:pt x="998728" y="9324721"/>
                  </a:lnTo>
                  <a:close/>
                  <a:moveTo>
                    <a:pt x="998728" y="8969121"/>
                  </a:moveTo>
                  <a:lnTo>
                    <a:pt x="998728" y="8816721"/>
                  </a:lnTo>
                  <a:lnTo>
                    <a:pt x="998728" y="8969121"/>
                  </a:lnTo>
                  <a:close/>
                  <a:moveTo>
                    <a:pt x="998728" y="8613521"/>
                  </a:moveTo>
                  <a:lnTo>
                    <a:pt x="998728" y="8461121"/>
                  </a:lnTo>
                  <a:lnTo>
                    <a:pt x="998728" y="8613521"/>
                  </a:lnTo>
                  <a:close/>
                  <a:moveTo>
                    <a:pt x="998728" y="8257921"/>
                  </a:moveTo>
                  <a:lnTo>
                    <a:pt x="998728" y="8105521"/>
                  </a:lnTo>
                  <a:lnTo>
                    <a:pt x="998728" y="8257921"/>
                  </a:lnTo>
                  <a:close/>
                  <a:moveTo>
                    <a:pt x="998728" y="7902321"/>
                  </a:moveTo>
                  <a:lnTo>
                    <a:pt x="998728" y="7749921"/>
                  </a:lnTo>
                  <a:lnTo>
                    <a:pt x="998728" y="7902321"/>
                  </a:lnTo>
                  <a:close/>
                  <a:moveTo>
                    <a:pt x="998728" y="7546721"/>
                  </a:moveTo>
                  <a:lnTo>
                    <a:pt x="998728" y="7394321"/>
                  </a:lnTo>
                  <a:lnTo>
                    <a:pt x="998728" y="7546721"/>
                  </a:lnTo>
                  <a:close/>
                  <a:moveTo>
                    <a:pt x="998728" y="7191121"/>
                  </a:moveTo>
                  <a:lnTo>
                    <a:pt x="998728" y="7038721"/>
                  </a:lnTo>
                  <a:lnTo>
                    <a:pt x="998728" y="7191121"/>
                  </a:lnTo>
                  <a:close/>
                  <a:moveTo>
                    <a:pt x="998728" y="6835521"/>
                  </a:moveTo>
                  <a:lnTo>
                    <a:pt x="998728" y="6683121"/>
                  </a:lnTo>
                  <a:lnTo>
                    <a:pt x="998728" y="6835521"/>
                  </a:lnTo>
                  <a:close/>
                  <a:moveTo>
                    <a:pt x="998728" y="6479921"/>
                  </a:moveTo>
                  <a:lnTo>
                    <a:pt x="998728" y="6327521"/>
                  </a:lnTo>
                  <a:lnTo>
                    <a:pt x="998728" y="6479921"/>
                  </a:lnTo>
                  <a:close/>
                  <a:moveTo>
                    <a:pt x="998728" y="6124321"/>
                  </a:moveTo>
                  <a:lnTo>
                    <a:pt x="998728" y="5971921"/>
                  </a:lnTo>
                  <a:lnTo>
                    <a:pt x="998728" y="6124321"/>
                  </a:lnTo>
                  <a:close/>
                  <a:moveTo>
                    <a:pt x="998728" y="5768721"/>
                  </a:moveTo>
                  <a:lnTo>
                    <a:pt x="998728" y="5616321"/>
                  </a:lnTo>
                  <a:lnTo>
                    <a:pt x="998728" y="5768721"/>
                  </a:lnTo>
                  <a:close/>
                  <a:moveTo>
                    <a:pt x="998728" y="5413121"/>
                  </a:moveTo>
                  <a:lnTo>
                    <a:pt x="998728" y="5260721"/>
                  </a:lnTo>
                  <a:lnTo>
                    <a:pt x="998728" y="5413121"/>
                  </a:lnTo>
                  <a:close/>
                  <a:moveTo>
                    <a:pt x="998728" y="5057521"/>
                  </a:moveTo>
                  <a:lnTo>
                    <a:pt x="998728" y="4905121"/>
                  </a:lnTo>
                  <a:lnTo>
                    <a:pt x="998728" y="5057521"/>
                  </a:lnTo>
                  <a:close/>
                  <a:moveTo>
                    <a:pt x="998728" y="4701921"/>
                  </a:moveTo>
                  <a:lnTo>
                    <a:pt x="998728" y="4549521"/>
                  </a:lnTo>
                  <a:lnTo>
                    <a:pt x="998728" y="4701921"/>
                  </a:lnTo>
                  <a:close/>
                  <a:moveTo>
                    <a:pt x="998728" y="4346321"/>
                  </a:moveTo>
                  <a:lnTo>
                    <a:pt x="998728" y="4193921"/>
                  </a:lnTo>
                  <a:lnTo>
                    <a:pt x="998728" y="4346321"/>
                  </a:lnTo>
                  <a:close/>
                  <a:moveTo>
                    <a:pt x="998728" y="3990721"/>
                  </a:moveTo>
                  <a:lnTo>
                    <a:pt x="998728" y="3838321"/>
                  </a:lnTo>
                  <a:lnTo>
                    <a:pt x="998728" y="3990721"/>
                  </a:lnTo>
                  <a:close/>
                  <a:moveTo>
                    <a:pt x="998728" y="3635121"/>
                  </a:moveTo>
                  <a:lnTo>
                    <a:pt x="998728" y="3482721"/>
                  </a:lnTo>
                  <a:lnTo>
                    <a:pt x="998728" y="3635121"/>
                  </a:lnTo>
                  <a:close/>
                  <a:moveTo>
                    <a:pt x="998728" y="3279521"/>
                  </a:moveTo>
                  <a:lnTo>
                    <a:pt x="998728" y="3127121"/>
                  </a:lnTo>
                  <a:lnTo>
                    <a:pt x="998728" y="3279521"/>
                  </a:lnTo>
                  <a:close/>
                  <a:moveTo>
                    <a:pt x="998728" y="2923921"/>
                  </a:moveTo>
                  <a:lnTo>
                    <a:pt x="998728" y="2771521"/>
                  </a:lnTo>
                  <a:lnTo>
                    <a:pt x="998728" y="2923921"/>
                  </a:lnTo>
                  <a:close/>
                  <a:moveTo>
                    <a:pt x="998728" y="2568321"/>
                  </a:moveTo>
                  <a:lnTo>
                    <a:pt x="998728" y="2415921"/>
                  </a:lnTo>
                  <a:lnTo>
                    <a:pt x="998728" y="2568321"/>
                  </a:lnTo>
                  <a:close/>
                  <a:moveTo>
                    <a:pt x="998728" y="2212721"/>
                  </a:moveTo>
                  <a:lnTo>
                    <a:pt x="998728" y="2060321"/>
                  </a:lnTo>
                  <a:lnTo>
                    <a:pt x="998728" y="2212721"/>
                  </a:lnTo>
                  <a:close/>
                  <a:moveTo>
                    <a:pt x="998728" y="1857121"/>
                  </a:moveTo>
                  <a:lnTo>
                    <a:pt x="998728" y="1704721"/>
                  </a:lnTo>
                  <a:lnTo>
                    <a:pt x="998728" y="1857121"/>
                  </a:lnTo>
                  <a:close/>
                  <a:moveTo>
                    <a:pt x="998728" y="1501521"/>
                  </a:moveTo>
                  <a:lnTo>
                    <a:pt x="998728" y="1349121"/>
                  </a:lnTo>
                  <a:lnTo>
                    <a:pt x="998728" y="1501521"/>
                  </a:lnTo>
                  <a:close/>
                  <a:moveTo>
                    <a:pt x="998728" y="1145921"/>
                  </a:moveTo>
                  <a:lnTo>
                    <a:pt x="998728" y="993521"/>
                  </a:lnTo>
                  <a:lnTo>
                    <a:pt x="998728" y="1145921"/>
                  </a:lnTo>
                  <a:close/>
                  <a:moveTo>
                    <a:pt x="998728" y="790321"/>
                  </a:moveTo>
                  <a:lnTo>
                    <a:pt x="998728" y="702945"/>
                  </a:lnTo>
                  <a:lnTo>
                    <a:pt x="973328" y="702945"/>
                  </a:lnTo>
                  <a:lnTo>
                    <a:pt x="947928" y="702945"/>
                  </a:lnTo>
                  <a:cubicBezTo>
                    <a:pt x="947928" y="649097"/>
                    <a:pt x="954024" y="596519"/>
                    <a:pt x="965581" y="546100"/>
                  </a:cubicBezTo>
                  <a:lnTo>
                    <a:pt x="1015111" y="557403"/>
                  </a:lnTo>
                  <a:cubicBezTo>
                    <a:pt x="1004316" y="604139"/>
                    <a:pt x="998728" y="652907"/>
                    <a:pt x="998728" y="702945"/>
                  </a:cubicBezTo>
                  <a:lnTo>
                    <a:pt x="998728" y="790321"/>
                  </a:lnTo>
                  <a:close/>
                </a:path>
              </a:pathLst>
            </a:custGeom>
            <a:solidFill>
              <a:srgbClr val="FF3F4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6217432" y="367128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6848004" y="1668014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78185" y="8685616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531425" y="9449241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813756" y="939812"/>
            <a:ext cx="8188744" cy="4995134"/>
          </a:xfrm>
          <a:custGeom>
            <a:avLst/>
            <a:gdLst/>
            <a:ahLst/>
            <a:cxnLst/>
            <a:rect l="l" t="t" r="r" b="b"/>
            <a:pathLst>
              <a:path w="8188744" h="4995134">
                <a:moveTo>
                  <a:pt x="0" y="0"/>
                </a:moveTo>
                <a:lnTo>
                  <a:pt x="8188744" y="0"/>
                </a:lnTo>
                <a:lnTo>
                  <a:pt x="8188744" y="4995134"/>
                </a:lnTo>
                <a:lnTo>
                  <a:pt x="0" y="499513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9002500" y="3337239"/>
            <a:ext cx="8474179" cy="6112002"/>
          </a:xfrm>
          <a:custGeom>
            <a:avLst/>
            <a:gdLst/>
            <a:ahLst/>
            <a:cxnLst/>
            <a:rect l="l" t="t" r="r" b="b"/>
            <a:pathLst>
              <a:path w="8474179" h="6112002">
                <a:moveTo>
                  <a:pt x="0" y="0"/>
                </a:moveTo>
                <a:lnTo>
                  <a:pt x="8474179" y="0"/>
                </a:lnTo>
                <a:lnTo>
                  <a:pt x="8474179" y="6112002"/>
                </a:lnTo>
                <a:lnTo>
                  <a:pt x="0" y="611200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8992975" y="1563982"/>
            <a:ext cx="9525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5850" y="607350"/>
            <a:ext cx="17076300" cy="9072300"/>
            <a:chOff x="0" y="0"/>
            <a:chExt cx="22768400" cy="12096400"/>
          </a:xfrm>
        </p:grpSpPr>
        <p:sp>
          <p:nvSpPr>
            <p:cNvPr id="3" name="Freeform 3"/>
            <p:cNvSpPr/>
            <p:nvPr/>
          </p:nvSpPr>
          <p:spPr>
            <a:xfrm>
              <a:off x="-947928" y="0"/>
              <a:ext cx="23654258" cy="12032869"/>
            </a:xfrm>
            <a:custGeom>
              <a:avLst/>
              <a:gdLst/>
              <a:ahLst/>
              <a:cxnLst/>
              <a:rect l="l" t="t" r="r" b="b"/>
              <a:pathLst>
                <a:path w="23654258" h="12032869">
                  <a:moveTo>
                    <a:pt x="1042543" y="350774"/>
                  </a:moveTo>
                  <a:cubicBezTo>
                    <a:pt x="1069086" y="305054"/>
                    <a:pt x="1100709" y="262636"/>
                    <a:pt x="1136523" y="224155"/>
                  </a:cubicBezTo>
                  <a:lnTo>
                    <a:pt x="1173734" y="258826"/>
                  </a:lnTo>
                  <a:cubicBezTo>
                    <a:pt x="1140460" y="294513"/>
                    <a:pt x="1111123" y="333883"/>
                    <a:pt x="1086485" y="376301"/>
                  </a:cubicBezTo>
                  <a:close/>
                  <a:moveTo>
                    <a:pt x="1300988" y="93472"/>
                  </a:moveTo>
                  <a:cubicBezTo>
                    <a:pt x="1346327" y="67437"/>
                    <a:pt x="1394841" y="46228"/>
                    <a:pt x="1445768" y="30607"/>
                  </a:cubicBezTo>
                  <a:lnTo>
                    <a:pt x="1460627" y="79248"/>
                  </a:lnTo>
                  <a:cubicBezTo>
                    <a:pt x="1413383" y="93726"/>
                    <a:pt x="1368425" y="113284"/>
                    <a:pt x="1326388" y="137541"/>
                  </a:cubicBezTo>
                  <a:close/>
                  <a:moveTo>
                    <a:pt x="1653540" y="0"/>
                  </a:moveTo>
                  <a:lnTo>
                    <a:pt x="1805940" y="0"/>
                  </a:lnTo>
                  <a:lnTo>
                    <a:pt x="1805940" y="50800"/>
                  </a:lnTo>
                  <a:lnTo>
                    <a:pt x="1653540" y="50800"/>
                  </a:lnTo>
                  <a:close/>
                  <a:moveTo>
                    <a:pt x="2009140" y="50800"/>
                  </a:moveTo>
                  <a:lnTo>
                    <a:pt x="2161540" y="50800"/>
                  </a:lnTo>
                  <a:lnTo>
                    <a:pt x="2009140" y="50800"/>
                  </a:lnTo>
                  <a:close/>
                  <a:moveTo>
                    <a:pt x="2364740" y="50800"/>
                  </a:moveTo>
                  <a:lnTo>
                    <a:pt x="2517140" y="50800"/>
                  </a:lnTo>
                  <a:lnTo>
                    <a:pt x="2364740" y="50800"/>
                  </a:lnTo>
                  <a:close/>
                  <a:moveTo>
                    <a:pt x="2720340" y="50800"/>
                  </a:moveTo>
                  <a:lnTo>
                    <a:pt x="2872740" y="50800"/>
                  </a:lnTo>
                  <a:lnTo>
                    <a:pt x="2720340" y="50800"/>
                  </a:lnTo>
                  <a:close/>
                  <a:moveTo>
                    <a:pt x="3075940" y="50800"/>
                  </a:moveTo>
                  <a:lnTo>
                    <a:pt x="3228340" y="50800"/>
                  </a:lnTo>
                  <a:lnTo>
                    <a:pt x="3075940" y="50800"/>
                  </a:lnTo>
                  <a:close/>
                  <a:moveTo>
                    <a:pt x="3431540" y="50800"/>
                  </a:moveTo>
                  <a:lnTo>
                    <a:pt x="3583940" y="50800"/>
                  </a:lnTo>
                  <a:lnTo>
                    <a:pt x="3431540" y="50800"/>
                  </a:lnTo>
                  <a:close/>
                  <a:moveTo>
                    <a:pt x="3787140" y="50800"/>
                  </a:moveTo>
                  <a:lnTo>
                    <a:pt x="3939540" y="50800"/>
                  </a:lnTo>
                  <a:lnTo>
                    <a:pt x="3787140" y="50800"/>
                  </a:lnTo>
                  <a:close/>
                  <a:moveTo>
                    <a:pt x="4142740" y="50800"/>
                  </a:moveTo>
                  <a:lnTo>
                    <a:pt x="4295140" y="50800"/>
                  </a:lnTo>
                  <a:lnTo>
                    <a:pt x="4142740" y="50800"/>
                  </a:lnTo>
                  <a:close/>
                  <a:moveTo>
                    <a:pt x="4498340" y="50800"/>
                  </a:moveTo>
                  <a:lnTo>
                    <a:pt x="4650740" y="50800"/>
                  </a:lnTo>
                  <a:lnTo>
                    <a:pt x="4498340" y="50800"/>
                  </a:lnTo>
                  <a:close/>
                  <a:moveTo>
                    <a:pt x="4853940" y="50800"/>
                  </a:moveTo>
                  <a:lnTo>
                    <a:pt x="5006340" y="50800"/>
                  </a:lnTo>
                  <a:lnTo>
                    <a:pt x="4853940" y="50800"/>
                  </a:lnTo>
                  <a:close/>
                  <a:moveTo>
                    <a:pt x="5209540" y="50800"/>
                  </a:moveTo>
                  <a:lnTo>
                    <a:pt x="5361940" y="50800"/>
                  </a:lnTo>
                  <a:lnTo>
                    <a:pt x="5209540" y="50800"/>
                  </a:lnTo>
                  <a:close/>
                  <a:moveTo>
                    <a:pt x="5565140" y="50800"/>
                  </a:moveTo>
                  <a:lnTo>
                    <a:pt x="5717540" y="50800"/>
                  </a:lnTo>
                  <a:lnTo>
                    <a:pt x="5565140" y="50800"/>
                  </a:lnTo>
                  <a:close/>
                  <a:moveTo>
                    <a:pt x="5920740" y="50800"/>
                  </a:moveTo>
                  <a:lnTo>
                    <a:pt x="6073140" y="50800"/>
                  </a:lnTo>
                  <a:lnTo>
                    <a:pt x="5920740" y="50800"/>
                  </a:lnTo>
                  <a:close/>
                  <a:moveTo>
                    <a:pt x="6276340" y="50800"/>
                  </a:moveTo>
                  <a:lnTo>
                    <a:pt x="6428740" y="50800"/>
                  </a:lnTo>
                  <a:lnTo>
                    <a:pt x="6276340" y="50800"/>
                  </a:lnTo>
                  <a:close/>
                  <a:moveTo>
                    <a:pt x="6631940" y="50800"/>
                  </a:moveTo>
                  <a:lnTo>
                    <a:pt x="6784340" y="50800"/>
                  </a:lnTo>
                  <a:lnTo>
                    <a:pt x="6631940" y="50800"/>
                  </a:lnTo>
                  <a:close/>
                  <a:moveTo>
                    <a:pt x="6987540" y="50800"/>
                  </a:moveTo>
                  <a:lnTo>
                    <a:pt x="7139940" y="50800"/>
                  </a:lnTo>
                  <a:lnTo>
                    <a:pt x="6987540" y="50800"/>
                  </a:lnTo>
                  <a:close/>
                  <a:moveTo>
                    <a:pt x="7343140" y="50800"/>
                  </a:moveTo>
                  <a:lnTo>
                    <a:pt x="7495540" y="50800"/>
                  </a:lnTo>
                  <a:lnTo>
                    <a:pt x="7343140" y="50800"/>
                  </a:lnTo>
                  <a:close/>
                  <a:moveTo>
                    <a:pt x="7698740" y="50800"/>
                  </a:moveTo>
                  <a:lnTo>
                    <a:pt x="7851140" y="50800"/>
                  </a:lnTo>
                  <a:lnTo>
                    <a:pt x="7698740" y="50800"/>
                  </a:lnTo>
                  <a:close/>
                  <a:moveTo>
                    <a:pt x="8054340" y="50800"/>
                  </a:moveTo>
                  <a:lnTo>
                    <a:pt x="8206740" y="50800"/>
                  </a:lnTo>
                  <a:lnTo>
                    <a:pt x="8054340" y="50800"/>
                  </a:lnTo>
                  <a:close/>
                  <a:moveTo>
                    <a:pt x="8409940" y="50800"/>
                  </a:moveTo>
                  <a:lnTo>
                    <a:pt x="8562340" y="50800"/>
                  </a:lnTo>
                  <a:lnTo>
                    <a:pt x="8409940" y="50800"/>
                  </a:lnTo>
                  <a:close/>
                  <a:moveTo>
                    <a:pt x="8765540" y="50800"/>
                  </a:moveTo>
                  <a:lnTo>
                    <a:pt x="8917940" y="50800"/>
                  </a:lnTo>
                  <a:lnTo>
                    <a:pt x="8765540" y="50800"/>
                  </a:lnTo>
                  <a:close/>
                  <a:moveTo>
                    <a:pt x="9121140" y="50800"/>
                  </a:moveTo>
                  <a:lnTo>
                    <a:pt x="9273540" y="50800"/>
                  </a:lnTo>
                  <a:lnTo>
                    <a:pt x="9121140" y="50800"/>
                  </a:lnTo>
                  <a:close/>
                  <a:moveTo>
                    <a:pt x="9476740" y="50800"/>
                  </a:moveTo>
                  <a:lnTo>
                    <a:pt x="9629140" y="50800"/>
                  </a:lnTo>
                  <a:lnTo>
                    <a:pt x="9476740" y="50800"/>
                  </a:lnTo>
                  <a:close/>
                  <a:moveTo>
                    <a:pt x="9832340" y="50800"/>
                  </a:moveTo>
                  <a:lnTo>
                    <a:pt x="9984740" y="50800"/>
                  </a:lnTo>
                  <a:lnTo>
                    <a:pt x="9832340" y="50800"/>
                  </a:lnTo>
                  <a:close/>
                  <a:moveTo>
                    <a:pt x="10187940" y="50800"/>
                  </a:moveTo>
                  <a:lnTo>
                    <a:pt x="10340340" y="50800"/>
                  </a:lnTo>
                  <a:lnTo>
                    <a:pt x="10187940" y="50800"/>
                  </a:lnTo>
                  <a:close/>
                  <a:moveTo>
                    <a:pt x="10543540" y="50800"/>
                  </a:moveTo>
                  <a:lnTo>
                    <a:pt x="10695940" y="50800"/>
                  </a:lnTo>
                  <a:lnTo>
                    <a:pt x="10543540" y="50800"/>
                  </a:lnTo>
                  <a:close/>
                  <a:moveTo>
                    <a:pt x="10899140" y="50800"/>
                  </a:moveTo>
                  <a:lnTo>
                    <a:pt x="11051540" y="50800"/>
                  </a:lnTo>
                  <a:lnTo>
                    <a:pt x="10899140" y="50800"/>
                  </a:lnTo>
                  <a:close/>
                  <a:moveTo>
                    <a:pt x="11254740" y="50800"/>
                  </a:moveTo>
                  <a:lnTo>
                    <a:pt x="11407140" y="50800"/>
                  </a:lnTo>
                  <a:lnTo>
                    <a:pt x="11254740" y="50800"/>
                  </a:lnTo>
                  <a:close/>
                  <a:moveTo>
                    <a:pt x="11610340" y="50800"/>
                  </a:moveTo>
                  <a:lnTo>
                    <a:pt x="11762740" y="50800"/>
                  </a:lnTo>
                  <a:lnTo>
                    <a:pt x="11610340" y="50800"/>
                  </a:lnTo>
                  <a:close/>
                  <a:moveTo>
                    <a:pt x="11965940" y="50800"/>
                  </a:moveTo>
                  <a:lnTo>
                    <a:pt x="12118340" y="50800"/>
                  </a:lnTo>
                  <a:lnTo>
                    <a:pt x="11965940" y="50800"/>
                  </a:lnTo>
                  <a:close/>
                  <a:moveTo>
                    <a:pt x="12321540" y="50800"/>
                  </a:moveTo>
                  <a:lnTo>
                    <a:pt x="12473940" y="50800"/>
                  </a:lnTo>
                  <a:lnTo>
                    <a:pt x="12321540" y="50800"/>
                  </a:lnTo>
                  <a:close/>
                  <a:moveTo>
                    <a:pt x="12677140" y="50800"/>
                  </a:moveTo>
                  <a:lnTo>
                    <a:pt x="12829540" y="50800"/>
                  </a:lnTo>
                  <a:lnTo>
                    <a:pt x="12677140" y="50800"/>
                  </a:lnTo>
                  <a:close/>
                  <a:moveTo>
                    <a:pt x="13032740" y="50800"/>
                  </a:moveTo>
                  <a:lnTo>
                    <a:pt x="13185140" y="50800"/>
                  </a:lnTo>
                  <a:lnTo>
                    <a:pt x="13032740" y="50800"/>
                  </a:lnTo>
                  <a:close/>
                  <a:moveTo>
                    <a:pt x="13388340" y="50800"/>
                  </a:moveTo>
                  <a:lnTo>
                    <a:pt x="13540740" y="50800"/>
                  </a:lnTo>
                  <a:lnTo>
                    <a:pt x="13388340" y="50800"/>
                  </a:lnTo>
                  <a:close/>
                  <a:moveTo>
                    <a:pt x="13743940" y="50800"/>
                  </a:moveTo>
                  <a:lnTo>
                    <a:pt x="13896340" y="50800"/>
                  </a:lnTo>
                  <a:lnTo>
                    <a:pt x="13743940" y="50800"/>
                  </a:lnTo>
                  <a:close/>
                  <a:moveTo>
                    <a:pt x="14099541" y="50800"/>
                  </a:moveTo>
                  <a:lnTo>
                    <a:pt x="14251941" y="50800"/>
                  </a:lnTo>
                  <a:lnTo>
                    <a:pt x="14099541" y="50800"/>
                  </a:lnTo>
                  <a:close/>
                  <a:moveTo>
                    <a:pt x="14455141" y="50800"/>
                  </a:moveTo>
                  <a:lnTo>
                    <a:pt x="14607541" y="50800"/>
                  </a:lnTo>
                  <a:lnTo>
                    <a:pt x="14455141" y="50800"/>
                  </a:lnTo>
                  <a:close/>
                  <a:moveTo>
                    <a:pt x="14810741" y="50800"/>
                  </a:moveTo>
                  <a:lnTo>
                    <a:pt x="14963141" y="50800"/>
                  </a:lnTo>
                  <a:lnTo>
                    <a:pt x="14810741" y="50800"/>
                  </a:lnTo>
                  <a:close/>
                  <a:moveTo>
                    <a:pt x="15166341" y="50800"/>
                  </a:moveTo>
                  <a:lnTo>
                    <a:pt x="15318741" y="50800"/>
                  </a:lnTo>
                  <a:lnTo>
                    <a:pt x="15166341" y="50800"/>
                  </a:lnTo>
                  <a:close/>
                  <a:moveTo>
                    <a:pt x="15521941" y="50800"/>
                  </a:moveTo>
                  <a:lnTo>
                    <a:pt x="15674341" y="50800"/>
                  </a:lnTo>
                  <a:lnTo>
                    <a:pt x="15521941" y="50800"/>
                  </a:lnTo>
                  <a:close/>
                  <a:moveTo>
                    <a:pt x="15877541" y="50800"/>
                  </a:moveTo>
                  <a:lnTo>
                    <a:pt x="16029941" y="50800"/>
                  </a:lnTo>
                  <a:lnTo>
                    <a:pt x="15877541" y="50800"/>
                  </a:lnTo>
                  <a:close/>
                  <a:moveTo>
                    <a:pt x="16233141" y="50800"/>
                  </a:moveTo>
                  <a:lnTo>
                    <a:pt x="16385541" y="50800"/>
                  </a:lnTo>
                  <a:lnTo>
                    <a:pt x="16233141" y="50800"/>
                  </a:lnTo>
                  <a:close/>
                  <a:moveTo>
                    <a:pt x="16588741" y="50800"/>
                  </a:moveTo>
                  <a:lnTo>
                    <a:pt x="16741141" y="50800"/>
                  </a:lnTo>
                  <a:lnTo>
                    <a:pt x="16588741" y="50800"/>
                  </a:lnTo>
                  <a:close/>
                  <a:moveTo>
                    <a:pt x="16944341" y="50800"/>
                  </a:moveTo>
                  <a:lnTo>
                    <a:pt x="17096741" y="50800"/>
                  </a:lnTo>
                  <a:lnTo>
                    <a:pt x="16944341" y="50800"/>
                  </a:lnTo>
                  <a:close/>
                  <a:moveTo>
                    <a:pt x="17299941" y="50800"/>
                  </a:moveTo>
                  <a:lnTo>
                    <a:pt x="17452341" y="50800"/>
                  </a:lnTo>
                  <a:lnTo>
                    <a:pt x="17299941" y="50800"/>
                  </a:lnTo>
                  <a:close/>
                  <a:moveTo>
                    <a:pt x="17655541" y="50800"/>
                  </a:moveTo>
                  <a:lnTo>
                    <a:pt x="17807941" y="50800"/>
                  </a:lnTo>
                  <a:lnTo>
                    <a:pt x="17655541" y="50800"/>
                  </a:lnTo>
                  <a:close/>
                  <a:moveTo>
                    <a:pt x="18011141" y="50800"/>
                  </a:moveTo>
                  <a:lnTo>
                    <a:pt x="18163541" y="50800"/>
                  </a:lnTo>
                  <a:lnTo>
                    <a:pt x="18011141" y="50800"/>
                  </a:lnTo>
                  <a:close/>
                  <a:moveTo>
                    <a:pt x="18366741" y="50800"/>
                  </a:moveTo>
                  <a:lnTo>
                    <a:pt x="18519141" y="50800"/>
                  </a:lnTo>
                  <a:lnTo>
                    <a:pt x="18366741" y="50800"/>
                  </a:lnTo>
                  <a:close/>
                  <a:moveTo>
                    <a:pt x="18722341" y="50800"/>
                  </a:moveTo>
                  <a:lnTo>
                    <a:pt x="18874741" y="50800"/>
                  </a:lnTo>
                  <a:lnTo>
                    <a:pt x="18722341" y="50800"/>
                  </a:lnTo>
                  <a:close/>
                  <a:moveTo>
                    <a:pt x="19077941" y="50800"/>
                  </a:moveTo>
                  <a:lnTo>
                    <a:pt x="19230341" y="50800"/>
                  </a:lnTo>
                  <a:lnTo>
                    <a:pt x="19077941" y="50800"/>
                  </a:lnTo>
                  <a:close/>
                  <a:moveTo>
                    <a:pt x="19433541" y="50800"/>
                  </a:moveTo>
                  <a:lnTo>
                    <a:pt x="19585941" y="50800"/>
                  </a:lnTo>
                  <a:lnTo>
                    <a:pt x="19433541" y="50800"/>
                  </a:lnTo>
                  <a:close/>
                  <a:moveTo>
                    <a:pt x="19789141" y="50800"/>
                  </a:moveTo>
                  <a:lnTo>
                    <a:pt x="19941541" y="50800"/>
                  </a:lnTo>
                  <a:lnTo>
                    <a:pt x="19789141" y="50800"/>
                  </a:lnTo>
                  <a:close/>
                  <a:moveTo>
                    <a:pt x="20144741" y="50800"/>
                  </a:moveTo>
                  <a:lnTo>
                    <a:pt x="20297141" y="50800"/>
                  </a:lnTo>
                  <a:lnTo>
                    <a:pt x="20144741" y="50800"/>
                  </a:lnTo>
                  <a:close/>
                  <a:moveTo>
                    <a:pt x="20500341" y="50800"/>
                  </a:moveTo>
                  <a:lnTo>
                    <a:pt x="20652741" y="50800"/>
                  </a:lnTo>
                  <a:lnTo>
                    <a:pt x="20500341" y="50800"/>
                  </a:lnTo>
                  <a:close/>
                  <a:moveTo>
                    <a:pt x="20855941" y="50800"/>
                  </a:moveTo>
                  <a:lnTo>
                    <a:pt x="21008341" y="50800"/>
                  </a:lnTo>
                  <a:lnTo>
                    <a:pt x="20855941" y="50800"/>
                  </a:lnTo>
                  <a:close/>
                  <a:moveTo>
                    <a:pt x="21211541" y="50800"/>
                  </a:moveTo>
                  <a:lnTo>
                    <a:pt x="21363941" y="50800"/>
                  </a:lnTo>
                  <a:lnTo>
                    <a:pt x="21211541" y="50800"/>
                  </a:lnTo>
                  <a:close/>
                  <a:moveTo>
                    <a:pt x="21567141" y="50800"/>
                  </a:moveTo>
                  <a:lnTo>
                    <a:pt x="21719541" y="50800"/>
                  </a:lnTo>
                  <a:lnTo>
                    <a:pt x="21567141" y="50800"/>
                  </a:lnTo>
                  <a:close/>
                  <a:moveTo>
                    <a:pt x="21922741" y="50800"/>
                  </a:moveTo>
                  <a:lnTo>
                    <a:pt x="22075141" y="50800"/>
                  </a:lnTo>
                  <a:lnTo>
                    <a:pt x="21922741" y="50800"/>
                  </a:lnTo>
                  <a:close/>
                  <a:moveTo>
                    <a:pt x="22278341" y="50800"/>
                  </a:moveTo>
                  <a:lnTo>
                    <a:pt x="22430741" y="50800"/>
                  </a:lnTo>
                  <a:lnTo>
                    <a:pt x="22278341" y="50800"/>
                  </a:lnTo>
                  <a:close/>
                  <a:moveTo>
                    <a:pt x="22633941" y="50800"/>
                  </a:moveTo>
                  <a:lnTo>
                    <a:pt x="22786341" y="50800"/>
                  </a:lnTo>
                  <a:lnTo>
                    <a:pt x="22633941" y="50800"/>
                  </a:lnTo>
                  <a:close/>
                  <a:moveTo>
                    <a:pt x="22989541" y="50800"/>
                  </a:moveTo>
                  <a:lnTo>
                    <a:pt x="23012018" y="50800"/>
                  </a:lnTo>
                  <a:lnTo>
                    <a:pt x="23012018" y="25400"/>
                  </a:lnTo>
                  <a:lnTo>
                    <a:pt x="23012018" y="0"/>
                  </a:lnTo>
                  <a:cubicBezTo>
                    <a:pt x="23057867" y="0"/>
                    <a:pt x="23102570" y="4318"/>
                    <a:pt x="23146004" y="12700"/>
                  </a:cubicBezTo>
                  <a:lnTo>
                    <a:pt x="23136352" y="62611"/>
                  </a:lnTo>
                  <a:cubicBezTo>
                    <a:pt x="23096092" y="54864"/>
                    <a:pt x="23054565" y="50800"/>
                    <a:pt x="23012018" y="50800"/>
                  </a:cubicBezTo>
                  <a:lnTo>
                    <a:pt x="22989541" y="50800"/>
                  </a:lnTo>
                  <a:close/>
                  <a:moveTo>
                    <a:pt x="23343997" y="133604"/>
                  </a:moveTo>
                  <a:cubicBezTo>
                    <a:pt x="23390733" y="158623"/>
                    <a:pt x="23434293" y="188595"/>
                    <a:pt x="23473917" y="223012"/>
                  </a:cubicBezTo>
                  <a:lnTo>
                    <a:pt x="23440643" y="261366"/>
                  </a:lnTo>
                  <a:cubicBezTo>
                    <a:pt x="23403815" y="229362"/>
                    <a:pt x="23363428" y="201549"/>
                    <a:pt x="23319993" y="178308"/>
                  </a:cubicBezTo>
                  <a:close/>
                  <a:moveTo>
                    <a:pt x="23586314" y="427355"/>
                  </a:moveTo>
                  <a:cubicBezTo>
                    <a:pt x="23613999" y="471805"/>
                    <a:pt x="23636859" y="519430"/>
                    <a:pt x="23654258" y="569722"/>
                  </a:cubicBezTo>
                  <a:lnTo>
                    <a:pt x="23606252" y="586232"/>
                  </a:lnTo>
                  <a:cubicBezTo>
                    <a:pt x="23590123" y="539623"/>
                    <a:pt x="23568915" y="495300"/>
                    <a:pt x="23543260" y="454152"/>
                  </a:cubicBezTo>
                  <a:close/>
                  <a:moveTo>
                    <a:pt x="23648924" y="803148"/>
                  </a:moveTo>
                  <a:cubicBezTo>
                    <a:pt x="23649178" y="810514"/>
                    <a:pt x="23649305" y="817880"/>
                    <a:pt x="23649305" y="825373"/>
                  </a:cubicBezTo>
                  <a:lnTo>
                    <a:pt x="23623905" y="825373"/>
                  </a:lnTo>
                  <a:lnTo>
                    <a:pt x="23649305" y="825373"/>
                  </a:lnTo>
                  <a:lnTo>
                    <a:pt x="23649305" y="834136"/>
                  </a:lnTo>
                  <a:lnTo>
                    <a:pt x="23598505" y="834136"/>
                  </a:lnTo>
                  <a:lnTo>
                    <a:pt x="23598505" y="702945"/>
                  </a:lnTo>
                  <a:cubicBezTo>
                    <a:pt x="23598505" y="696087"/>
                    <a:pt x="23598378" y="689229"/>
                    <a:pt x="23598124" y="682371"/>
                  </a:cubicBezTo>
                  <a:close/>
                  <a:moveTo>
                    <a:pt x="23598505" y="1038860"/>
                  </a:moveTo>
                  <a:lnTo>
                    <a:pt x="23598505" y="1191260"/>
                  </a:lnTo>
                  <a:lnTo>
                    <a:pt x="23547705" y="1191260"/>
                  </a:lnTo>
                  <a:lnTo>
                    <a:pt x="23547705" y="1038860"/>
                  </a:lnTo>
                  <a:close/>
                  <a:moveTo>
                    <a:pt x="23547705" y="1394460"/>
                  </a:moveTo>
                  <a:lnTo>
                    <a:pt x="23547705" y="1546860"/>
                  </a:lnTo>
                  <a:lnTo>
                    <a:pt x="23496905" y="1546860"/>
                  </a:lnTo>
                  <a:lnTo>
                    <a:pt x="23496905" y="1394460"/>
                  </a:lnTo>
                  <a:close/>
                  <a:moveTo>
                    <a:pt x="23496905" y="1750060"/>
                  </a:moveTo>
                  <a:lnTo>
                    <a:pt x="23496905" y="1902460"/>
                  </a:lnTo>
                  <a:lnTo>
                    <a:pt x="23446105" y="1902460"/>
                  </a:lnTo>
                  <a:lnTo>
                    <a:pt x="23446105" y="1750060"/>
                  </a:lnTo>
                  <a:close/>
                  <a:moveTo>
                    <a:pt x="23446105" y="2105660"/>
                  </a:moveTo>
                  <a:lnTo>
                    <a:pt x="23446105" y="2258060"/>
                  </a:lnTo>
                  <a:lnTo>
                    <a:pt x="23395305" y="2258060"/>
                  </a:lnTo>
                  <a:lnTo>
                    <a:pt x="23395305" y="2105660"/>
                  </a:lnTo>
                  <a:close/>
                  <a:moveTo>
                    <a:pt x="23395305" y="2461260"/>
                  </a:moveTo>
                  <a:lnTo>
                    <a:pt x="23395305" y="2613660"/>
                  </a:lnTo>
                  <a:lnTo>
                    <a:pt x="23344505" y="2613660"/>
                  </a:lnTo>
                  <a:lnTo>
                    <a:pt x="23344505" y="2461260"/>
                  </a:lnTo>
                  <a:close/>
                  <a:moveTo>
                    <a:pt x="23344505" y="2816860"/>
                  </a:moveTo>
                  <a:lnTo>
                    <a:pt x="23344505" y="2969260"/>
                  </a:lnTo>
                  <a:lnTo>
                    <a:pt x="23293705" y="2969260"/>
                  </a:lnTo>
                  <a:lnTo>
                    <a:pt x="23293705" y="2816860"/>
                  </a:lnTo>
                  <a:close/>
                  <a:moveTo>
                    <a:pt x="23293705" y="3172460"/>
                  </a:moveTo>
                  <a:lnTo>
                    <a:pt x="23293705" y="3324860"/>
                  </a:lnTo>
                  <a:lnTo>
                    <a:pt x="23242905" y="3324860"/>
                  </a:lnTo>
                  <a:lnTo>
                    <a:pt x="23242905" y="3172460"/>
                  </a:lnTo>
                  <a:close/>
                  <a:moveTo>
                    <a:pt x="23242905" y="3528060"/>
                  </a:moveTo>
                  <a:lnTo>
                    <a:pt x="23242905" y="3680460"/>
                  </a:lnTo>
                  <a:lnTo>
                    <a:pt x="23192105" y="3680460"/>
                  </a:lnTo>
                  <a:lnTo>
                    <a:pt x="23192105" y="3528060"/>
                  </a:lnTo>
                  <a:close/>
                  <a:moveTo>
                    <a:pt x="23192105" y="3883660"/>
                  </a:moveTo>
                  <a:lnTo>
                    <a:pt x="23192105" y="4036060"/>
                  </a:lnTo>
                  <a:lnTo>
                    <a:pt x="23141305" y="4036060"/>
                  </a:lnTo>
                  <a:lnTo>
                    <a:pt x="23141305" y="3883660"/>
                  </a:lnTo>
                  <a:close/>
                  <a:moveTo>
                    <a:pt x="23141305" y="4239260"/>
                  </a:moveTo>
                  <a:lnTo>
                    <a:pt x="23141305" y="4391660"/>
                  </a:lnTo>
                  <a:lnTo>
                    <a:pt x="23090505" y="4391660"/>
                  </a:lnTo>
                  <a:lnTo>
                    <a:pt x="23090505" y="4239260"/>
                  </a:lnTo>
                  <a:close/>
                  <a:moveTo>
                    <a:pt x="23090505" y="4594860"/>
                  </a:moveTo>
                  <a:lnTo>
                    <a:pt x="23090505" y="4747260"/>
                  </a:lnTo>
                  <a:lnTo>
                    <a:pt x="23039705" y="4747260"/>
                  </a:lnTo>
                  <a:lnTo>
                    <a:pt x="23039705" y="4594860"/>
                  </a:lnTo>
                  <a:close/>
                  <a:moveTo>
                    <a:pt x="23039705" y="4950460"/>
                  </a:moveTo>
                  <a:lnTo>
                    <a:pt x="23039705" y="5102860"/>
                  </a:lnTo>
                  <a:lnTo>
                    <a:pt x="22988905" y="5102860"/>
                  </a:lnTo>
                  <a:lnTo>
                    <a:pt x="22988905" y="4950460"/>
                  </a:lnTo>
                  <a:close/>
                  <a:moveTo>
                    <a:pt x="22988905" y="5306060"/>
                  </a:moveTo>
                  <a:lnTo>
                    <a:pt x="22988905" y="5458460"/>
                  </a:lnTo>
                  <a:lnTo>
                    <a:pt x="22938105" y="5458460"/>
                  </a:lnTo>
                  <a:lnTo>
                    <a:pt x="22938105" y="5306060"/>
                  </a:lnTo>
                  <a:close/>
                  <a:moveTo>
                    <a:pt x="22938105" y="5661660"/>
                  </a:moveTo>
                  <a:lnTo>
                    <a:pt x="22938105" y="5814060"/>
                  </a:lnTo>
                  <a:lnTo>
                    <a:pt x="22887305" y="5814060"/>
                  </a:lnTo>
                  <a:lnTo>
                    <a:pt x="22887305" y="5661660"/>
                  </a:lnTo>
                  <a:close/>
                  <a:moveTo>
                    <a:pt x="22887305" y="6017260"/>
                  </a:moveTo>
                  <a:lnTo>
                    <a:pt x="22887305" y="6169660"/>
                  </a:lnTo>
                  <a:lnTo>
                    <a:pt x="22836505" y="6169660"/>
                  </a:lnTo>
                  <a:lnTo>
                    <a:pt x="22836505" y="6017260"/>
                  </a:lnTo>
                  <a:close/>
                  <a:moveTo>
                    <a:pt x="22836505" y="6372860"/>
                  </a:moveTo>
                  <a:lnTo>
                    <a:pt x="22836505" y="6525260"/>
                  </a:lnTo>
                  <a:lnTo>
                    <a:pt x="22785705" y="6525260"/>
                  </a:lnTo>
                  <a:lnTo>
                    <a:pt x="22785705" y="6372860"/>
                  </a:lnTo>
                  <a:close/>
                  <a:moveTo>
                    <a:pt x="22785705" y="6728460"/>
                  </a:moveTo>
                  <a:lnTo>
                    <a:pt x="22785705" y="6880860"/>
                  </a:lnTo>
                  <a:lnTo>
                    <a:pt x="22734905" y="6880860"/>
                  </a:lnTo>
                  <a:lnTo>
                    <a:pt x="22734905" y="6728460"/>
                  </a:lnTo>
                  <a:close/>
                  <a:moveTo>
                    <a:pt x="22734905" y="7084060"/>
                  </a:moveTo>
                  <a:lnTo>
                    <a:pt x="22734905" y="7236460"/>
                  </a:lnTo>
                  <a:lnTo>
                    <a:pt x="22684105" y="7236460"/>
                  </a:lnTo>
                  <a:lnTo>
                    <a:pt x="22684105" y="7084060"/>
                  </a:lnTo>
                  <a:close/>
                  <a:moveTo>
                    <a:pt x="22684105" y="7439660"/>
                  </a:moveTo>
                  <a:lnTo>
                    <a:pt x="22684105" y="7592060"/>
                  </a:lnTo>
                  <a:lnTo>
                    <a:pt x="22633305" y="7592060"/>
                  </a:lnTo>
                  <a:lnTo>
                    <a:pt x="22633305" y="7439660"/>
                  </a:lnTo>
                  <a:close/>
                  <a:moveTo>
                    <a:pt x="22633305" y="7795260"/>
                  </a:moveTo>
                  <a:lnTo>
                    <a:pt x="22633305" y="7947660"/>
                  </a:lnTo>
                  <a:lnTo>
                    <a:pt x="22582505" y="7947660"/>
                  </a:lnTo>
                  <a:lnTo>
                    <a:pt x="22582505" y="7795260"/>
                  </a:lnTo>
                  <a:close/>
                  <a:moveTo>
                    <a:pt x="22582505" y="8150860"/>
                  </a:moveTo>
                  <a:lnTo>
                    <a:pt x="22582505" y="8303260"/>
                  </a:lnTo>
                  <a:lnTo>
                    <a:pt x="22531705" y="8303260"/>
                  </a:lnTo>
                  <a:lnTo>
                    <a:pt x="22531705" y="8150860"/>
                  </a:lnTo>
                  <a:close/>
                  <a:moveTo>
                    <a:pt x="22531705" y="8506460"/>
                  </a:moveTo>
                  <a:lnTo>
                    <a:pt x="22531705" y="8658860"/>
                  </a:lnTo>
                  <a:lnTo>
                    <a:pt x="22480905" y="8658860"/>
                  </a:lnTo>
                  <a:lnTo>
                    <a:pt x="22480905" y="8506460"/>
                  </a:lnTo>
                  <a:close/>
                  <a:moveTo>
                    <a:pt x="22480905" y="8862060"/>
                  </a:moveTo>
                  <a:lnTo>
                    <a:pt x="22480905" y="9014460"/>
                  </a:lnTo>
                  <a:lnTo>
                    <a:pt x="22430105" y="9014460"/>
                  </a:lnTo>
                  <a:lnTo>
                    <a:pt x="22430105" y="8862060"/>
                  </a:lnTo>
                  <a:close/>
                  <a:moveTo>
                    <a:pt x="22430105" y="9217660"/>
                  </a:moveTo>
                  <a:lnTo>
                    <a:pt x="22430105" y="9370060"/>
                  </a:lnTo>
                  <a:lnTo>
                    <a:pt x="22379305" y="9370060"/>
                  </a:lnTo>
                  <a:lnTo>
                    <a:pt x="22379305" y="9217660"/>
                  </a:lnTo>
                  <a:close/>
                  <a:moveTo>
                    <a:pt x="22379305" y="9573260"/>
                  </a:moveTo>
                  <a:lnTo>
                    <a:pt x="22379305" y="9725660"/>
                  </a:lnTo>
                  <a:lnTo>
                    <a:pt x="22328505" y="9725660"/>
                  </a:lnTo>
                  <a:lnTo>
                    <a:pt x="22328505" y="9573260"/>
                  </a:lnTo>
                  <a:close/>
                  <a:moveTo>
                    <a:pt x="22328505" y="9928860"/>
                  </a:moveTo>
                  <a:lnTo>
                    <a:pt x="22328505" y="10081260"/>
                  </a:lnTo>
                  <a:lnTo>
                    <a:pt x="22277705" y="10081260"/>
                  </a:lnTo>
                  <a:lnTo>
                    <a:pt x="22277705" y="9928860"/>
                  </a:lnTo>
                  <a:close/>
                  <a:moveTo>
                    <a:pt x="22277705" y="10284460"/>
                  </a:moveTo>
                  <a:lnTo>
                    <a:pt x="22277705" y="10436860"/>
                  </a:lnTo>
                  <a:lnTo>
                    <a:pt x="22226905" y="10436860"/>
                  </a:lnTo>
                  <a:lnTo>
                    <a:pt x="22226905" y="10284460"/>
                  </a:lnTo>
                  <a:close/>
                  <a:moveTo>
                    <a:pt x="22226905" y="10640060"/>
                  </a:moveTo>
                  <a:lnTo>
                    <a:pt x="22226905" y="10792460"/>
                  </a:lnTo>
                  <a:lnTo>
                    <a:pt x="22176105" y="10792460"/>
                  </a:lnTo>
                  <a:lnTo>
                    <a:pt x="22176105" y="10640060"/>
                  </a:lnTo>
                  <a:close/>
                  <a:moveTo>
                    <a:pt x="22176105" y="10995660"/>
                  </a:moveTo>
                  <a:lnTo>
                    <a:pt x="22176105" y="11148060"/>
                  </a:lnTo>
                  <a:lnTo>
                    <a:pt x="22125305" y="11148060"/>
                  </a:lnTo>
                  <a:lnTo>
                    <a:pt x="22125305" y="10995660"/>
                  </a:lnTo>
                  <a:close/>
                  <a:moveTo>
                    <a:pt x="22125305" y="11351260"/>
                  </a:moveTo>
                  <a:lnTo>
                    <a:pt x="22125305" y="11394948"/>
                  </a:lnTo>
                  <a:lnTo>
                    <a:pt x="22099905" y="11394948"/>
                  </a:lnTo>
                  <a:lnTo>
                    <a:pt x="22125305" y="11394948"/>
                  </a:lnTo>
                  <a:cubicBezTo>
                    <a:pt x="22125305" y="11433175"/>
                    <a:pt x="22122257" y="11470767"/>
                    <a:pt x="22116289" y="11507343"/>
                  </a:cubicBezTo>
                  <a:lnTo>
                    <a:pt x="22066123" y="11499215"/>
                  </a:lnTo>
                  <a:cubicBezTo>
                    <a:pt x="22071584" y="11465306"/>
                    <a:pt x="22074378" y="11430381"/>
                    <a:pt x="22074378" y="11394821"/>
                  </a:cubicBezTo>
                  <a:lnTo>
                    <a:pt x="22074378" y="11351133"/>
                  </a:lnTo>
                  <a:close/>
                  <a:moveTo>
                    <a:pt x="22001226" y="11707114"/>
                  </a:moveTo>
                  <a:cubicBezTo>
                    <a:pt x="21977604" y="11754612"/>
                    <a:pt x="21948775" y="11798935"/>
                    <a:pt x="21915501" y="11839575"/>
                  </a:cubicBezTo>
                  <a:lnTo>
                    <a:pt x="21876258" y="11807317"/>
                  </a:lnTo>
                  <a:cubicBezTo>
                    <a:pt x="21907118" y="11769598"/>
                    <a:pt x="21933915" y="11728450"/>
                    <a:pt x="21955760" y="11684508"/>
                  </a:cubicBezTo>
                  <a:close/>
                  <a:moveTo>
                    <a:pt x="21714333" y="11957812"/>
                  </a:moveTo>
                  <a:cubicBezTo>
                    <a:pt x="21670772" y="11986768"/>
                    <a:pt x="21623782" y="12011025"/>
                    <a:pt x="21573998" y="12029821"/>
                  </a:cubicBezTo>
                  <a:lnTo>
                    <a:pt x="21556090" y="11982323"/>
                  </a:lnTo>
                  <a:cubicBezTo>
                    <a:pt x="21602191" y="11964924"/>
                    <a:pt x="21645753" y="11942445"/>
                    <a:pt x="21686265" y="11915521"/>
                  </a:cubicBezTo>
                  <a:close/>
                  <a:moveTo>
                    <a:pt x="21340699" y="12031472"/>
                  </a:moveTo>
                  <a:cubicBezTo>
                    <a:pt x="21326093" y="12032361"/>
                    <a:pt x="21311363" y="12032869"/>
                    <a:pt x="21296630" y="12032869"/>
                  </a:cubicBezTo>
                  <a:lnTo>
                    <a:pt x="21296630" y="12007469"/>
                  </a:lnTo>
                  <a:lnTo>
                    <a:pt x="21296630" y="12032869"/>
                  </a:lnTo>
                  <a:lnTo>
                    <a:pt x="21186648" y="12032869"/>
                  </a:lnTo>
                  <a:lnTo>
                    <a:pt x="21186648" y="11982069"/>
                  </a:lnTo>
                  <a:lnTo>
                    <a:pt x="21296630" y="11982069"/>
                  </a:lnTo>
                  <a:cubicBezTo>
                    <a:pt x="21310346" y="11982069"/>
                    <a:pt x="21324063" y="11981688"/>
                    <a:pt x="21337651" y="11980799"/>
                  </a:cubicBezTo>
                  <a:close/>
                  <a:moveTo>
                    <a:pt x="20980400" y="11982196"/>
                  </a:moveTo>
                  <a:lnTo>
                    <a:pt x="20828000" y="11982196"/>
                  </a:lnTo>
                  <a:lnTo>
                    <a:pt x="20828000" y="11931396"/>
                  </a:lnTo>
                  <a:lnTo>
                    <a:pt x="20980400" y="11931396"/>
                  </a:lnTo>
                  <a:close/>
                  <a:moveTo>
                    <a:pt x="20624800" y="11931396"/>
                  </a:moveTo>
                  <a:lnTo>
                    <a:pt x="20472400" y="11931396"/>
                  </a:lnTo>
                  <a:lnTo>
                    <a:pt x="20472400" y="11880596"/>
                  </a:lnTo>
                  <a:lnTo>
                    <a:pt x="20624800" y="11880596"/>
                  </a:lnTo>
                  <a:close/>
                  <a:moveTo>
                    <a:pt x="20269200" y="11880596"/>
                  </a:moveTo>
                  <a:lnTo>
                    <a:pt x="20116800" y="11880596"/>
                  </a:lnTo>
                  <a:lnTo>
                    <a:pt x="20116800" y="11829796"/>
                  </a:lnTo>
                  <a:lnTo>
                    <a:pt x="20269200" y="11829796"/>
                  </a:lnTo>
                  <a:close/>
                  <a:moveTo>
                    <a:pt x="19913600" y="11829796"/>
                  </a:moveTo>
                  <a:lnTo>
                    <a:pt x="19761200" y="11829796"/>
                  </a:lnTo>
                  <a:lnTo>
                    <a:pt x="19761200" y="11778996"/>
                  </a:lnTo>
                  <a:lnTo>
                    <a:pt x="19913600" y="11778996"/>
                  </a:lnTo>
                  <a:close/>
                  <a:moveTo>
                    <a:pt x="19558000" y="11778996"/>
                  </a:moveTo>
                  <a:lnTo>
                    <a:pt x="19405600" y="11778996"/>
                  </a:lnTo>
                  <a:lnTo>
                    <a:pt x="19405600" y="11728196"/>
                  </a:lnTo>
                  <a:lnTo>
                    <a:pt x="19558000" y="11728196"/>
                  </a:lnTo>
                  <a:close/>
                  <a:moveTo>
                    <a:pt x="19202400" y="11728196"/>
                  </a:moveTo>
                  <a:lnTo>
                    <a:pt x="19050000" y="11728196"/>
                  </a:lnTo>
                  <a:lnTo>
                    <a:pt x="19050000" y="11677396"/>
                  </a:lnTo>
                  <a:lnTo>
                    <a:pt x="19202400" y="11677396"/>
                  </a:lnTo>
                  <a:close/>
                  <a:moveTo>
                    <a:pt x="18846800" y="11677396"/>
                  </a:moveTo>
                  <a:lnTo>
                    <a:pt x="18694400" y="11677396"/>
                  </a:lnTo>
                  <a:lnTo>
                    <a:pt x="18694400" y="11626596"/>
                  </a:lnTo>
                  <a:lnTo>
                    <a:pt x="18846800" y="11626596"/>
                  </a:lnTo>
                  <a:close/>
                  <a:moveTo>
                    <a:pt x="18491200" y="11626596"/>
                  </a:moveTo>
                  <a:lnTo>
                    <a:pt x="18338800" y="11626596"/>
                  </a:lnTo>
                  <a:lnTo>
                    <a:pt x="18338800" y="11575796"/>
                  </a:lnTo>
                  <a:lnTo>
                    <a:pt x="18491200" y="11575796"/>
                  </a:lnTo>
                  <a:close/>
                  <a:moveTo>
                    <a:pt x="18135600" y="11575796"/>
                  </a:moveTo>
                  <a:lnTo>
                    <a:pt x="17983200" y="11575796"/>
                  </a:lnTo>
                  <a:lnTo>
                    <a:pt x="17983200" y="11524996"/>
                  </a:lnTo>
                  <a:lnTo>
                    <a:pt x="18135600" y="11524996"/>
                  </a:lnTo>
                  <a:close/>
                  <a:moveTo>
                    <a:pt x="17780000" y="11524996"/>
                  </a:moveTo>
                  <a:lnTo>
                    <a:pt x="17627600" y="11524996"/>
                  </a:lnTo>
                  <a:lnTo>
                    <a:pt x="17627600" y="11474196"/>
                  </a:lnTo>
                  <a:lnTo>
                    <a:pt x="17780000" y="11474196"/>
                  </a:lnTo>
                  <a:close/>
                  <a:moveTo>
                    <a:pt x="17424400" y="11474196"/>
                  </a:moveTo>
                  <a:lnTo>
                    <a:pt x="17272000" y="11474196"/>
                  </a:lnTo>
                  <a:lnTo>
                    <a:pt x="17272000" y="11423396"/>
                  </a:lnTo>
                  <a:lnTo>
                    <a:pt x="17424400" y="11423396"/>
                  </a:lnTo>
                  <a:close/>
                  <a:moveTo>
                    <a:pt x="17068800" y="11423396"/>
                  </a:moveTo>
                  <a:lnTo>
                    <a:pt x="16916400" y="11423396"/>
                  </a:lnTo>
                  <a:lnTo>
                    <a:pt x="16916400" y="11372596"/>
                  </a:lnTo>
                  <a:lnTo>
                    <a:pt x="17068800" y="11372596"/>
                  </a:lnTo>
                  <a:close/>
                  <a:moveTo>
                    <a:pt x="16713200" y="11372596"/>
                  </a:moveTo>
                  <a:lnTo>
                    <a:pt x="16560800" y="11372596"/>
                  </a:lnTo>
                  <a:lnTo>
                    <a:pt x="16560800" y="11321796"/>
                  </a:lnTo>
                  <a:lnTo>
                    <a:pt x="16713200" y="11321796"/>
                  </a:lnTo>
                  <a:close/>
                  <a:moveTo>
                    <a:pt x="16357600" y="11321796"/>
                  </a:moveTo>
                  <a:lnTo>
                    <a:pt x="16205200" y="11321796"/>
                  </a:lnTo>
                  <a:lnTo>
                    <a:pt x="16205200" y="11270996"/>
                  </a:lnTo>
                  <a:lnTo>
                    <a:pt x="16357600" y="11270996"/>
                  </a:lnTo>
                  <a:close/>
                  <a:moveTo>
                    <a:pt x="16002000" y="11270996"/>
                  </a:moveTo>
                  <a:lnTo>
                    <a:pt x="15849600" y="11270996"/>
                  </a:lnTo>
                  <a:lnTo>
                    <a:pt x="15849600" y="11220196"/>
                  </a:lnTo>
                  <a:lnTo>
                    <a:pt x="16002000" y="11220196"/>
                  </a:lnTo>
                  <a:close/>
                  <a:moveTo>
                    <a:pt x="15646400" y="11220196"/>
                  </a:moveTo>
                  <a:lnTo>
                    <a:pt x="15494000" y="11220196"/>
                  </a:lnTo>
                  <a:lnTo>
                    <a:pt x="15494000" y="11169396"/>
                  </a:lnTo>
                  <a:lnTo>
                    <a:pt x="15646400" y="11169396"/>
                  </a:lnTo>
                  <a:close/>
                  <a:moveTo>
                    <a:pt x="15290800" y="11169396"/>
                  </a:moveTo>
                  <a:lnTo>
                    <a:pt x="15138400" y="11169396"/>
                  </a:lnTo>
                  <a:lnTo>
                    <a:pt x="15138400" y="11118596"/>
                  </a:lnTo>
                  <a:lnTo>
                    <a:pt x="15290800" y="11118596"/>
                  </a:lnTo>
                  <a:close/>
                  <a:moveTo>
                    <a:pt x="14935200" y="11118596"/>
                  </a:moveTo>
                  <a:lnTo>
                    <a:pt x="14782800" y="11118596"/>
                  </a:lnTo>
                  <a:lnTo>
                    <a:pt x="14782800" y="11067796"/>
                  </a:lnTo>
                  <a:lnTo>
                    <a:pt x="14935200" y="11067796"/>
                  </a:lnTo>
                  <a:close/>
                  <a:moveTo>
                    <a:pt x="14579600" y="11067796"/>
                  </a:moveTo>
                  <a:lnTo>
                    <a:pt x="14427200" y="11067796"/>
                  </a:lnTo>
                  <a:lnTo>
                    <a:pt x="14427200" y="11016996"/>
                  </a:lnTo>
                  <a:lnTo>
                    <a:pt x="14579600" y="11016996"/>
                  </a:lnTo>
                  <a:close/>
                  <a:moveTo>
                    <a:pt x="14224000" y="11016996"/>
                  </a:moveTo>
                  <a:lnTo>
                    <a:pt x="14071600" y="11016996"/>
                  </a:lnTo>
                  <a:lnTo>
                    <a:pt x="14071600" y="10966196"/>
                  </a:lnTo>
                  <a:lnTo>
                    <a:pt x="14224000" y="10966196"/>
                  </a:lnTo>
                  <a:close/>
                  <a:moveTo>
                    <a:pt x="13868400" y="10966196"/>
                  </a:moveTo>
                  <a:lnTo>
                    <a:pt x="13716000" y="10966196"/>
                  </a:lnTo>
                  <a:lnTo>
                    <a:pt x="13716000" y="10915396"/>
                  </a:lnTo>
                  <a:lnTo>
                    <a:pt x="13868400" y="10915396"/>
                  </a:lnTo>
                  <a:close/>
                  <a:moveTo>
                    <a:pt x="13512800" y="10915396"/>
                  </a:moveTo>
                  <a:lnTo>
                    <a:pt x="13360400" y="10915396"/>
                  </a:lnTo>
                  <a:lnTo>
                    <a:pt x="13360400" y="10864596"/>
                  </a:lnTo>
                  <a:lnTo>
                    <a:pt x="13512800" y="10864596"/>
                  </a:lnTo>
                  <a:close/>
                  <a:moveTo>
                    <a:pt x="13157200" y="10864596"/>
                  </a:moveTo>
                  <a:lnTo>
                    <a:pt x="13004800" y="10864596"/>
                  </a:lnTo>
                  <a:lnTo>
                    <a:pt x="13004800" y="10813796"/>
                  </a:lnTo>
                  <a:lnTo>
                    <a:pt x="13157200" y="10813796"/>
                  </a:lnTo>
                  <a:close/>
                  <a:moveTo>
                    <a:pt x="12801600" y="10813796"/>
                  </a:moveTo>
                  <a:lnTo>
                    <a:pt x="12649200" y="10813796"/>
                  </a:lnTo>
                  <a:lnTo>
                    <a:pt x="12649200" y="10762996"/>
                  </a:lnTo>
                  <a:lnTo>
                    <a:pt x="12801600" y="10762996"/>
                  </a:lnTo>
                  <a:close/>
                  <a:moveTo>
                    <a:pt x="12446000" y="10762996"/>
                  </a:moveTo>
                  <a:lnTo>
                    <a:pt x="12293600" y="10762996"/>
                  </a:lnTo>
                  <a:lnTo>
                    <a:pt x="12293600" y="10712196"/>
                  </a:lnTo>
                  <a:lnTo>
                    <a:pt x="12446000" y="10712196"/>
                  </a:lnTo>
                  <a:close/>
                  <a:moveTo>
                    <a:pt x="12090400" y="10712196"/>
                  </a:moveTo>
                  <a:lnTo>
                    <a:pt x="11938000" y="10712196"/>
                  </a:lnTo>
                  <a:lnTo>
                    <a:pt x="11938000" y="10661396"/>
                  </a:lnTo>
                  <a:lnTo>
                    <a:pt x="12090400" y="10661396"/>
                  </a:lnTo>
                  <a:close/>
                  <a:moveTo>
                    <a:pt x="11734800" y="10661396"/>
                  </a:moveTo>
                  <a:lnTo>
                    <a:pt x="11582400" y="10661396"/>
                  </a:lnTo>
                  <a:lnTo>
                    <a:pt x="11582400" y="10610596"/>
                  </a:lnTo>
                  <a:lnTo>
                    <a:pt x="11734800" y="10610596"/>
                  </a:lnTo>
                  <a:close/>
                  <a:moveTo>
                    <a:pt x="11379200" y="10610596"/>
                  </a:moveTo>
                  <a:lnTo>
                    <a:pt x="11226800" y="10610596"/>
                  </a:lnTo>
                  <a:lnTo>
                    <a:pt x="11226800" y="10559796"/>
                  </a:lnTo>
                  <a:lnTo>
                    <a:pt x="11379200" y="10559796"/>
                  </a:lnTo>
                  <a:close/>
                  <a:moveTo>
                    <a:pt x="11023600" y="10559796"/>
                  </a:moveTo>
                  <a:lnTo>
                    <a:pt x="10871200" y="10559796"/>
                  </a:lnTo>
                  <a:lnTo>
                    <a:pt x="10871200" y="10508996"/>
                  </a:lnTo>
                  <a:lnTo>
                    <a:pt x="11023600" y="10508996"/>
                  </a:lnTo>
                  <a:close/>
                  <a:moveTo>
                    <a:pt x="10668000" y="10508996"/>
                  </a:moveTo>
                  <a:lnTo>
                    <a:pt x="10515600" y="10508996"/>
                  </a:lnTo>
                  <a:lnTo>
                    <a:pt x="10515600" y="10458196"/>
                  </a:lnTo>
                  <a:lnTo>
                    <a:pt x="10668000" y="10458196"/>
                  </a:lnTo>
                  <a:close/>
                  <a:moveTo>
                    <a:pt x="10312400" y="10458196"/>
                  </a:moveTo>
                  <a:lnTo>
                    <a:pt x="10160000" y="10458196"/>
                  </a:lnTo>
                  <a:lnTo>
                    <a:pt x="10160000" y="10407396"/>
                  </a:lnTo>
                  <a:lnTo>
                    <a:pt x="10312400" y="10407396"/>
                  </a:lnTo>
                  <a:close/>
                  <a:moveTo>
                    <a:pt x="9956800" y="10407396"/>
                  </a:moveTo>
                  <a:lnTo>
                    <a:pt x="9804400" y="10407396"/>
                  </a:lnTo>
                  <a:lnTo>
                    <a:pt x="9804400" y="10356596"/>
                  </a:lnTo>
                  <a:lnTo>
                    <a:pt x="9956800" y="10356596"/>
                  </a:lnTo>
                  <a:close/>
                  <a:moveTo>
                    <a:pt x="9601200" y="10356596"/>
                  </a:moveTo>
                  <a:lnTo>
                    <a:pt x="9448800" y="10356596"/>
                  </a:lnTo>
                  <a:lnTo>
                    <a:pt x="9448800" y="10305796"/>
                  </a:lnTo>
                  <a:lnTo>
                    <a:pt x="9601200" y="10305796"/>
                  </a:lnTo>
                  <a:close/>
                  <a:moveTo>
                    <a:pt x="9245600" y="10305796"/>
                  </a:moveTo>
                  <a:lnTo>
                    <a:pt x="9093200" y="10305796"/>
                  </a:lnTo>
                  <a:lnTo>
                    <a:pt x="9093200" y="10254996"/>
                  </a:lnTo>
                  <a:lnTo>
                    <a:pt x="9245600" y="10254996"/>
                  </a:lnTo>
                  <a:close/>
                  <a:moveTo>
                    <a:pt x="8890000" y="10254996"/>
                  </a:moveTo>
                  <a:lnTo>
                    <a:pt x="8737600" y="10254996"/>
                  </a:lnTo>
                  <a:lnTo>
                    <a:pt x="8737600" y="10204196"/>
                  </a:lnTo>
                  <a:lnTo>
                    <a:pt x="8890000" y="10204196"/>
                  </a:lnTo>
                  <a:close/>
                  <a:moveTo>
                    <a:pt x="8534400" y="10204196"/>
                  </a:moveTo>
                  <a:lnTo>
                    <a:pt x="8382000" y="10204196"/>
                  </a:lnTo>
                  <a:lnTo>
                    <a:pt x="8382000" y="10153396"/>
                  </a:lnTo>
                  <a:lnTo>
                    <a:pt x="8534400" y="10153396"/>
                  </a:lnTo>
                  <a:close/>
                  <a:moveTo>
                    <a:pt x="8178800" y="10153396"/>
                  </a:moveTo>
                  <a:lnTo>
                    <a:pt x="8026400" y="10153396"/>
                  </a:lnTo>
                  <a:lnTo>
                    <a:pt x="8026400" y="10102596"/>
                  </a:lnTo>
                  <a:lnTo>
                    <a:pt x="8178800" y="10102596"/>
                  </a:lnTo>
                  <a:close/>
                  <a:moveTo>
                    <a:pt x="7823200" y="10102596"/>
                  </a:moveTo>
                  <a:lnTo>
                    <a:pt x="7670800" y="10102596"/>
                  </a:lnTo>
                  <a:lnTo>
                    <a:pt x="7670800" y="10051796"/>
                  </a:lnTo>
                  <a:lnTo>
                    <a:pt x="7823200" y="10051796"/>
                  </a:lnTo>
                  <a:close/>
                  <a:moveTo>
                    <a:pt x="7467600" y="10051796"/>
                  </a:moveTo>
                  <a:lnTo>
                    <a:pt x="7315200" y="10051796"/>
                  </a:lnTo>
                  <a:lnTo>
                    <a:pt x="7315200" y="10000996"/>
                  </a:lnTo>
                  <a:lnTo>
                    <a:pt x="7467600" y="10000996"/>
                  </a:lnTo>
                  <a:close/>
                  <a:moveTo>
                    <a:pt x="7112000" y="10000996"/>
                  </a:moveTo>
                  <a:lnTo>
                    <a:pt x="6959600" y="10000996"/>
                  </a:lnTo>
                  <a:lnTo>
                    <a:pt x="6959600" y="9950196"/>
                  </a:lnTo>
                  <a:lnTo>
                    <a:pt x="7112000" y="9950196"/>
                  </a:lnTo>
                  <a:close/>
                  <a:moveTo>
                    <a:pt x="6756400" y="9950196"/>
                  </a:moveTo>
                  <a:lnTo>
                    <a:pt x="6604000" y="9950196"/>
                  </a:lnTo>
                  <a:lnTo>
                    <a:pt x="6604000" y="9899396"/>
                  </a:lnTo>
                  <a:lnTo>
                    <a:pt x="6756400" y="9899396"/>
                  </a:lnTo>
                  <a:close/>
                  <a:moveTo>
                    <a:pt x="6400800" y="9899396"/>
                  </a:moveTo>
                  <a:lnTo>
                    <a:pt x="6248400" y="9899396"/>
                  </a:lnTo>
                  <a:lnTo>
                    <a:pt x="6248400" y="9848596"/>
                  </a:lnTo>
                  <a:lnTo>
                    <a:pt x="6400800" y="9848596"/>
                  </a:lnTo>
                  <a:close/>
                  <a:moveTo>
                    <a:pt x="6045200" y="9848596"/>
                  </a:moveTo>
                  <a:lnTo>
                    <a:pt x="5892800" y="9848596"/>
                  </a:lnTo>
                  <a:lnTo>
                    <a:pt x="5892800" y="9797796"/>
                  </a:lnTo>
                  <a:lnTo>
                    <a:pt x="6045200" y="9797796"/>
                  </a:lnTo>
                  <a:close/>
                  <a:moveTo>
                    <a:pt x="5689600" y="9797796"/>
                  </a:moveTo>
                  <a:lnTo>
                    <a:pt x="5537200" y="9797796"/>
                  </a:lnTo>
                  <a:lnTo>
                    <a:pt x="5537200" y="9746996"/>
                  </a:lnTo>
                  <a:lnTo>
                    <a:pt x="5689600" y="9746996"/>
                  </a:lnTo>
                  <a:close/>
                  <a:moveTo>
                    <a:pt x="5334000" y="9746996"/>
                  </a:moveTo>
                  <a:lnTo>
                    <a:pt x="5181600" y="9746996"/>
                  </a:lnTo>
                  <a:lnTo>
                    <a:pt x="5181600" y="9696196"/>
                  </a:lnTo>
                  <a:lnTo>
                    <a:pt x="5334000" y="9696196"/>
                  </a:lnTo>
                  <a:close/>
                  <a:moveTo>
                    <a:pt x="4978400" y="9696196"/>
                  </a:moveTo>
                  <a:lnTo>
                    <a:pt x="4826000" y="9696196"/>
                  </a:lnTo>
                  <a:lnTo>
                    <a:pt x="4826000" y="9645396"/>
                  </a:lnTo>
                  <a:lnTo>
                    <a:pt x="4978400" y="9645396"/>
                  </a:lnTo>
                  <a:close/>
                  <a:moveTo>
                    <a:pt x="4622800" y="9645396"/>
                  </a:moveTo>
                  <a:lnTo>
                    <a:pt x="4470400" y="9645396"/>
                  </a:lnTo>
                  <a:lnTo>
                    <a:pt x="4470400" y="9594596"/>
                  </a:lnTo>
                  <a:lnTo>
                    <a:pt x="4622800" y="9594596"/>
                  </a:lnTo>
                  <a:close/>
                  <a:moveTo>
                    <a:pt x="4267200" y="9594596"/>
                  </a:moveTo>
                  <a:lnTo>
                    <a:pt x="4114800" y="9594596"/>
                  </a:lnTo>
                  <a:lnTo>
                    <a:pt x="4114800" y="9543796"/>
                  </a:lnTo>
                  <a:lnTo>
                    <a:pt x="4267200" y="9543796"/>
                  </a:lnTo>
                  <a:close/>
                  <a:moveTo>
                    <a:pt x="3911600" y="9543796"/>
                  </a:moveTo>
                  <a:lnTo>
                    <a:pt x="3759200" y="9543796"/>
                  </a:lnTo>
                  <a:lnTo>
                    <a:pt x="3759200" y="9492996"/>
                  </a:lnTo>
                  <a:lnTo>
                    <a:pt x="3911600" y="9492996"/>
                  </a:lnTo>
                  <a:close/>
                  <a:moveTo>
                    <a:pt x="3556000" y="9492996"/>
                  </a:moveTo>
                  <a:lnTo>
                    <a:pt x="3403600" y="9492996"/>
                  </a:lnTo>
                  <a:lnTo>
                    <a:pt x="3403600" y="9442196"/>
                  </a:lnTo>
                  <a:lnTo>
                    <a:pt x="3556000" y="9442196"/>
                  </a:lnTo>
                  <a:close/>
                  <a:moveTo>
                    <a:pt x="3200400" y="9442196"/>
                  </a:moveTo>
                  <a:lnTo>
                    <a:pt x="3048000" y="9442196"/>
                  </a:lnTo>
                  <a:lnTo>
                    <a:pt x="3048000" y="9391396"/>
                  </a:lnTo>
                  <a:lnTo>
                    <a:pt x="3200400" y="9391396"/>
                  </a:lnTo>
                  <a:close/>
                  <a:moveTo>
                    <a:pt x="2844800" y="9391396"/>
                  </a:moveTo>
                  <a:lnTo>
                    <a:pt x="2692400" y="9391396"/>
                  </a:lnTo>
                  <a:lnTo>
                    <a:pt x="2692400" y="9340596"/>
                  </a:lnTo>
                  <a:lnTo>
                    <a:pt x="2844800" y="9340596"/>
                  </a:lnTo>
                  <a:close/>
                  <a:moveTo>
                    <a:pt x="2489200" y="9340596"/>
                  </a:moveTo>
                  <a:lnTo>
                    <a:pt x="2336800" y="9340596"/>
                  </a:lnTo>
                  <a:lnTo>
                    <a:pt x="2336800" y="9289796"/>
                  </a:lnTo>
                  <a:lnTo>
                    <a:pt x="2489200" y="9289796"/>
                  </a:lnTo>
                  <a:close/>
                  <a:moveTo>
                    <a:pt x="2133600" y="9289796"/>
                  </a:moveTo>
                  <a:lnTo>
                    <a:pt x="1981200" y="9289796"/>
                  </a:lnTo>
                  <a:lnTo>
                    <a:pt x="1981200" y="9238996"/>
                  </a:lnTo>
                  <a:lnTo>
                    <a:pt x="2133600" y="9238996"/>
                  </a:lnTo>
                  <a:close/>
                  <a:moveTo>
                    <a:pt x="1778000" y="9238996"/>
                  </a:moveTo>
                  <a:lnTo>
                    <a:pt x="1625600" y="9238996"/>
                  </a:lnTo>
                  <a:lnTo>
                    <a:pt x="1625600" y="9188196"/>
                  </a:lnTo>
                  <a:lnTo>
                    <a:pt x="1778000" y="9188196"/>
                  </a:lnTo>
                  <a:close/>
                  <a:moveTo>
                    <a:pt x="1422400" y="9188196"/>
                  </a:moveTo>
                  <a:lnTo>
                    <a:pt x="1270000" y="9188196"/>
                  </a:lnTo>
                  <a:lnTo>
                    <a:pt x="1270000" y="9137396"/>
                  </a:lnTo>
                  <a:lnTo>
                    <a:pt x="1422400" y="9137396"/>
                  </a:lnTo>
                  <a:close/>
                  <a:moveTo>
                    <a:pt x="1066800" y="9137396"/>
                  </a:moveTo>
                  <a:lnTo>
                    <a:pt x="914400" y="9137396"/>
                  </a:lnTo>
                  <a:lnTo>
                    <a:pt x="914400" y="9086596"/>
                  </a:lnTo>
                  <a:lnTo>
                    <a:pt x="1066800" y="9086596"/>
                  </a:lnTo>
                  <a:close/>
                  <a:moveTo>
                    <a:pt x="711200" y="9086596"/>
                  </a:moveTo>
                  <a:lnTo>
                    <a:pt x="558800" y="9086596"/>
                  </a:lnTo>
                  <a:lnTo>
                    <a:pt x="558800" y="9035796"/>
                  </a:lnTo>
                  <a:lnTo>
                    <a:pt x="711200" y="9035796"/>
                  </a:lnTo>
                  <a:close/>
                  <a:moveTo>
                    <a:pt x="355600" y="9035796"/>
                  </a:moveTo>
                  <a:lnTo>
                    <a:pt x="203200" y="9035796"/>
                  </a:lnTo>
                  <a:lnTo>
                    <a:pt x="203200" y="8984996"/>
                  </a:lnTo>
                  <a:lnTo>
                    <a:pt x="355600" y="8984996"/>
                  </a:lnTo>
                  <a:close/>
                  <a:moveTo>
                    <a:pt x="0" y="8984996"/>
                  </a:moveTo>
                  <a:lnTo>
                    <a:pt x="1652270" y="8984996"/>
                  </a:lnTo>
                  <a:lnTo>
                    <a:pt x="1652270" y="8959596"/>
                  </a:lnTo>
                  <a:lnTo>
                    <a:pt x="1652270" y="8984996"/>
                  </a:lnTo>
                  <a:cubicBezTo>
                    <a:pt x="1622044" y="8984996"/>
                    <a:pt x="1592199" y="8983091"/>
                    <a:pt x="1562989" y="8979408"/>
                  </a:cubicBezTo>
                  <a:lnTo>
                    <a:pt x="1569339" y="8928989"/>
                  </a:lnTo>
                  <a:cubicBezTo>
                    <a:pt x="1596517" y="8932418"/>
                    <a:pt x="1624203" y="8934196"/>
                    <a:pt x="1652270" y="8934196"/>
                  </a:cubicBezTo>
                  <a:lnTo>
                    <a:pt x="1718437" y="8934196"/>
                  </a:lnTo>
                  <a:close/>
                  <a:moveTo>
                    <a:pt x="1360932" y="8871458"/>
                  </a:moveTo>
                  <a:cubicBezTo>
                    <a:pt x="1312672" y="8849487"/>
                    <a:pt x="1267206" y="8822309"/>
                    <a:pt x="1225550" y="8790559"/>
                  </a:cubicBezTo>
                  <a:lnTo>
                    <a:pt x="1256284" y="8750173"/>
                  </a:lnTo>
                  <a:cubicBezTo>
                    <a:pt x="1295019" y="8779637"/>
                    <a:pt x="1337056" y="8804910"/>
                    <a:pt x="1381887" y="8825230"/>
                  </a:cubicBezTo>
                  <a:close/>
                  <a:moveTo>
                    <a:pt x="1079119" y="11802237"/>
                  </a:moveTo>
                  <a:cubicBezTo>
                    <a:pt x="1048512" y="11759692"/>
                    <a:pt x="1022604" y="11713464"/>
                    <a:pt x="1002157" y="11664442"/>
                  </a:cubicBezTo>
                  <a:lnTo>
                    <a:pt x="1049020" y="11644757"/>
                  </a:lnTo>
                  <a:cubicBezTo>
                    <a:pt x="1068070" y="11690223"/>
                    <a:pt x="1092073" y="11733022"/>
                    <a:pt x="1120394" y="11772519"/>
                  </a:cubicBezTo>
                  <a:close/>
                  <a:moveTo>
                    <a:pt x="951103" y="11460734"/>
                  </a:moveTo>
                  <a:cubicBezTo>
                    <a:pt x="948944" y="11438636"/>
                    <a:pt x="947928" y="11416157"/>
                    <a:pt x="947928" y="11393424"/>
                  </a:cubicBezTo>
                  <a:lnTo>
                    <a:pt x="947928" y="11305921"/>
                  </a:lnTo>
                  <a:lnTo>
                    <a:pt x="998728" y="11305921"/>
                  </a:lnTo>
                  <a:lnTo>
                    <a:pt x="998728" y="11393424"/>
                  </a:lnTo>
                  <a:lnTo>
                    <a:pt x="973328" y="11393424"/>
                  </a:lnTo>
                  <a:lnTo>
                    <a:pt x="998728" y="11393424"/>
                  </a:lnTo>
                  <a:cubicBezTo>
                    <a:pt x="998728" y="11414506"/>
                    <a:pt x="999744" y="11435334"/>
                    <a:pt x="1001649" y="11455908"/>
                  </a:cubicBezTo>
                  <a:close/>
                  <a:moveTo>
                    <a:pt x="947928" y="11102721"/>
                  </a:moveTo>
                  <a:lnTo>
                    <a:pt x="947928" y="10950321"/>
                  </a:lnTo>
                  <a:lnTo>
                    <a:pt x="998728" y="10950321"/>
                  </a:lnTo>
                  <a:lnTo>
                    <a:pt x="998728" y="11102721"/>
                  </a:lnTo>
                  <a:close/>
                  <a:moveTo>
                    <a:pt x="998728" y="10747121"/>
                  </a:moveTo>
                  <a:lnTo>
                    <a:pt x="998728" y="10594721"/>
                  </a:lnTo>
                  <a:lnTo>
                    <a:pt x="998728" y="10747121"/>
                  </a:lnTo>
                  <a:close/>
                  <a:moveTo>
                    <a:pt x="998728" y="10391521"/>
                  </a:moveTo>
                  <a:lnTo>
                    <a:pt x="998728" y="10239121"/>
                  </a:lnTo>
                  <a:lnTo>
                    <a:pt x="998728" y="10391521"/>
                  </a:lnTo>
                  <a:close/>
                  <a:moveTo>
                    <a:pt x="998728" y="10035921"/>
                  </a:moveTo>
                  <a:lnTo>
                    <a:pt x="998728" y="9883521"/>
                  </a:lnTo>
                  <a:lnTo>
                    <a:pt x="998728" y="10035921"/>
                  </a:lnTo>
                  <a:close/>
                  <a:moveTo>
                    <a:pt x="998728" y="9680321"/>
                  </a:moveTo>
                  <a:lnTo>
                    <a:pt x="998728" y="9527921"/>
                  </a:lnTo>
                  <a:lnTo>
                    <a:pt x="998728" y="9680321"/>
                  </a:lnTo>
                  <a:close/>
                  <a:moveTo>
                    <a:pt x="998728" y="9324721"/>
                  </a:moveTo>
                  <a:lnTo>
                    <a:pt x="998728" y="9172321"/>
                  </a:lnTo>
                  <a:lnTo>
                    <a:pt x="998728" y="9324721"/>
                  </a:lnTo>
                  <a:close/>
                  <a:moveTo>
                    <a:pt x="998728" y="8969121"/>
                  </a:moveTo>
                  <a:lnTo>
                    <a:pt x="998728" y="8816721"/>
                  </a:lnTo>
                  <a:lnTo>
                    <a:pt x="998728" y="8969121"/>
                  </a:lnTo>
                  <a:close/>
                  <a:moveTo>
                    <a:pt x="998728" y="8613521"/>
                  </a:moveTo>
                  <a:lnTo>
                    <a:pt x="998728" y="8461121"/>
                  </a:lnTo>
                  <a:lnTo>
                    <a:pt x="998728" y="8613521"/>
                  </a:lnTo>
                  <a:close/>
                  <a:moveTo>
                    <a:pt x="998728" y="8257921"/>
                  </a:moveTo>
                  <a:lnTo>
                    <a:pt x="998728" y="8105521"/>
                  </a:lnTo>
                  <a:lnTo>
                    <a:pt x="998728" y="8257921"/>
                  </a:lnTo>
                  <a:close/>
                  <a:moveTo>
                    <a:pt x="998728" y="7902321"/>
                  </a:moveTo>
                  <a:lnTo>
                    <a:pt x="998728" y="7749921"/>
                  </a:lnTo>
                  <a:lnTo>
                    <a:pt x="998728" y="7902321"/>
                  </a:lnTo>
                  <a:close/>
                  <a:moveTo>
                    <a:pt x="998728" y="7546721"/>
                  </a:moveTo>
                  <a:lnTo>
                    <a:pt x="998728" y="7394321"/>
                  </a:lnTo>
                  <a:lnTo>
                    <a:pt x="998728" y="7546721"/>
                  </a:lnTo>
                  <a:close/>
                  <a:moveTo>
                    <a:pt x="998728" y="7191121"/>
                  </a:moveTo>
                  <a:lnTo>
                    <a:pt x="998728" y="7038721"/>
                  </a:lnTo>
                  <a:lnTo>
                    <a:pt x="998728" y="7191121"/>
                  </a:lnTo>
                  <a:close/>
                  <a:moveTo>
                    <a:pt x="998728" y="6835521"/>
                  </a:moveTo>
                  <a:lnTo>
                    <a:pt x="998728" y="6683121"/>
                  </a:lnTo>
                  <a:lnTo>
                    <a:pt x="998728" y="6835521"/>
                  </a:lnTo>
                  <a:close/>
                  <a:moveTo>
                    <a:pt x="998728" y="6479921"/>
                  </a:moveTo>
                  <a:lnTo>
                    <a:pt x="998728" y="6327521"/>
                  </a:lnTo>
                  <a:lnTo>
                    <a:pt x="998728" y="6479921"/>
                  </a:lnTo>
                  <a:close/>
                  <a:moveTo>
                    <a:pt x="998728" y="6124321"/>
                  </a:moveTo>
                  <a:lnTo>
                    <a:pt x="998728" y="5971921"/>
                  </a:lnTo>
                  <a:lnTo>
                    <a:pt x="998728" y="6124321"/>
                  </a:lnTo>
                  <a:close/>
                  <a:moveTo>
                    <a:pt x="998728" y="5768721"/>
                  </a:moveTo>
                  <a:lnTo>
                    <a:pt x="998728" y="5616321"/>
                  </a:lnTo>
                  <a:lnTo>
                    <a:pt x="998728" y="5768721"/>
                  </a:lnTo>
                  <a:close/>
                  <a:moveTo>
                    <a:pt x="998728" y="5413121"/>
                  </a:moveTo>
                  <a:lnTo>
                    <a:pt x="998728" y="5260721"/>
                  </a:lnTo>
                  <a:lnTo>
                    <a:pt x="998728" y="5413121"/>
                  </a:lnTo>
                  <a:close/>
                  <a:moveTo>
                    <a:pt x="998728" y="5057521"/>
                  </a:moveTo>
                  <a:lnTo>
                    <a:pt x="998728" y="4905121"/>
                  </a:lnTo>
                  <a:lnTo>
                    <a:pt x="998728" y="5057521"/>
                  </a:lnTo>
                  <a:close/>
                  <a:moveTo>
                    <a:pt x="998728" y="4701921"/>
                  </a:moveTo>
                  <a:lnTo>
                    <a:pt x="998728" y="4549521"/>
                  </a:lnTo>
                  <a:lnTo>
                    <a:pt x="998728" y="4701921"/>
                  </a:lnTo>
                  <a:close/>
                  <a:moveTo>
                    <a:pt x="998728" y="4346321"/>
                  </a:moveTo>
                  <a:lnTo>
                    <a:pt x="998728" y="4193921"/>
                  </a:lnTo>
                  <a:lnTo>
                    <a:pt x="998728" y="4346321"/>
                  </a:lnTo>
                  <a:close/>
                  <a:moveTo>
                    <a:pt x="998728" y="3990721"/>
                  </a:moveTo>
                  <a:lnTo>
                    <a:pt x="998728" y="3838321"/>
                  </a:lnTo>
                  <a:lnTo>
                    <a:pt x="998728" y="3990721"/>
                  </a:lnTo>
                  <a:close/>
                  <a:moveTo>
                    <a:pt x="998728" y="3635121"/>
                  </a:moveTo>
                  <a:lnTo>
                    <a:pt x="998728" y="3482721"/>
                  </a:lnTo>
                  <a:lnTo>
                    <a:pt x="998728" y="3635121"/>
                  </a:lnTo>
                  <a:close/>
                  <a:moveTo>
                    <a:pt x="998728" y="3279521"/>
                  </a:moveTo>
                  <a:lnTo>
                    <a:pt x="998728" y="3127121"/>
                  </a:lnTo>
                  <a:lnTo>
                    <a:pt x="998728" y="3279521"/>
                  </a:lnTo>
                  <a:close/>
                  <a:moveTo>
                    <a:pt x="998728" y="2923921"/>
                  </a:moveTo>
                  <a:lnTo>
                    <a:pt x="998728" y="2771521"/>
                  </a:lnTo>
                  <a:lnTo>
                    <a:pt x="998728" y="2923921"/>
                  </a:lnTo>
                  <a:close/>
                  <a:moveTo>
                    <a:pt x="998728" y="2568321"/>
                  </a:moveTo>
                  <a:lnTo>
                    <a:pt x="998728" y="2415921"/>
                  </a:lnTo>
                  <a:lnTo>
                    <a:pt x="998728" y="2568321"/>
                  </a:lnTo>
                  <a:close/>
                  <a:moveTo>
                    <a:pt x="998728" y="2212721"/>
                  </a:moveTo>
                  <a:lnTo>
                    <a:pt x="998728" y="2060321"/>
                  </a:lnTo>
                  <a:lnTo>
                    <a:pt x="998728" y="2212721"/>
                  </a:lnTo>
                  <a:close/>
                  <a:moveTo>
                    <a:pt x="998728" y="1857121"/>
                  </a:moveTo>
                  <a:lnTo>
                    <a:pt x="998728" y="1704721"/>
                  </a:lnTo>
                  <a:lnTo>
                    <a:pt x="998728" y="1857121"/>
                  </a:lnTo>
                  <a:close/>
                  <a:moveTo>
                    <a:pt x="998728" y="1501521"/>
                  </a:moveTo>
                  <a:lnTo>
                    <a:pt x="998728" y="1349121"/>
                  </a:lnTo>
                  <a:lnTo>
                    <a:pt x="998728" y="1501521"/>
                  </a:lnTo>
                  <a:close/>
                  <a:moveTo>
                    <a:pt x="998728" y="1145921"/>
                  </a:moveTo>
                  <a:lnTo>
                    <a:pt x="998728" y="993521"/>
                  </a:lnTo>
                  <a:lnTo>
                    <a:pt x="998728" y="1145921"/>
                  </a:lnTo>
                  <a:close/>
                  <a:moveTo>
                    <a:pt x="998728" y="790321"/>
                  </a:moveTo>
                  <a:lnTo>
                    <a:pt x="998728" y="702945"/>
                  </a:lnTo>
                  <a:lnTo>
                    <a:pt x="973328" y="702945"/>
                  </a:lnTo>
                  <a:lnTo>
                    <a:pt x="947928" y="702945"/>
                  </a:lnTo>
                  <a:cubicBezTo>
                    <a:pt x="947928" y="649097"/>
                    <a:pt x="954024" y="596519"/>
                    <a:pt x="965581" y="546100"/>
                  </a:cubicBezTo>
                  <a:lnTo>
                    <a:pt x="1015111" y="557403"/>
                  </a:lnTo>
                  <a:cubicBezTo>
                    <a:pt x="1004316" y="604139"/>
                    <a:pt x="998728" y="652907"/>
                    <a:pt x="998728" y="702945"/>
                  </a:cubicBezTo>
                  <a:lnTo>
                    <a:pt x="998728" y="790321"/>
                  </a:lnTo>
                  <a:close/>
                </a:path>
              </a:pathLst>
            </a:custGeom>
            <a:solidFill>
              <a:srgbClr val="FF3F4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4845408" y="188930"/>
            <a:ext cx="3442592" cy="2318027"/>
          </a:xfrm>
          <a:custGeom>
            <a:avLst/>
            <a:gdLst/>
            <a:ahLst/>
            <a:cxnLst/>
            <a:rect l="l" t="t" r="r" b="b"/>
            <a:pathLst>
              <a:path w="3442592" h="2318027">
                <a:moveTo>
                  <a:pt x="0" y="0"/>
                </a:moveTo>
                <a:lnTo>
                  <a:pt x="3442592" y="0"/>
                </a:lnTo>
                <a:lnTo>
                  <a:pt x="3442592" y="2318027"/>
                </a:lnTo>
                <a:lnTo>
                  <a:pt x="0" y="23180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6001950" y="720797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0" y="8007052"/>
            <a:ext cx="3474242" cy="2339339"/>
          </a:xfrm>
          <a:custGeom>
            <a:avLst/>
            <a:gdLst/>
            <a:ahLst/>
            <a:cxnLst/>
            <a:rect l="l" t="t" r="r" b="b"/>
            <a:pathLst>
              <a:path w="3474242" h="2339339">
                <a:moveTo>
                  <a:pt x="0" y="0"/>
                </a:moveTo>
                <a:lnTo>
                  <a:pt x="3474242" y="0"/>
                </a:lnTo>
                <a:lnTo>
                  <a:pt x="3474242" y="2339339"/>
                </a:lnTo>
                <a:lnTo>
                  <a:pt x="0" y="23393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108446" y="8494814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4697425" y="720797"/>
            <a:ext cx="8591101" cy="8845406"/>
          </a:xfrm>
          <a:custGeom>
            <a:avLst/>
            <a:gdLst/>
            <a:ahLst/>
            <a:cxnLst/>
            <a:rect l="l" t="t" r="r" b="b"/>
            <a:pathLst>
              <a:path w="8591101" h="8845406">
                <a:moveTo>
                  <a:pt x="0" y="0"/>
                </a:moveTo>
                <a:lnTo>
                  <a:pt x="8591100" y="0"/>
                </a:lnTo>
                <a:lnTo>
                  <a:pt x="8591100" y="8845406"/>
                </a:lnTo>
                <a:lnTo>
                  <a:pt x="0" y="884540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8992975" y="1563982"/>
            <a:ext cx="9525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5850" y="607350"/>
            <a:ext cx="17076300" cy="9072300"/>
            <a:chOff x="0" y="0"/>
            <a:chExt cx="22768400" cy="12096400"/>
          </a:xfrm>
        </p:grpSpPr>
        <p:sp>
          <p:nvSpPr>
            <p:cNvPr id="3" name="Freeform 3"/>
            <p:cNvSpPr/>
            <p:nvPr/>
          </p:nvSpPr>
          <p:spPr>
            <a:xfrm>
              <a:off x="-947928" y="0"/>
              <a:ext cx="23654258" cy="12032869"/>
            </a:xfrm>
            <a:custGeom>
              <a:avLst/>
              <a:gdLst/>
              <a:ahLst/>
              <a:cxnLst/>
              <a:rect l="l" t="t" r="r" b="b"/>
              <a:pathLst>
                <a:path w="23654258" h="12032869">
                  <a:moveTo>
                    <a:pt x="1042543" y="350774"/>
                  </a:moveTo>
                  <a:cubicBezTo>
                    <a:pt x="1069086" y="305054"/>
                    <a:pt x="1100709" y="262636"/>
                    <a:pt x="1136523" y="224155"/>
                  </a:cubicBezTo>
                  <a:lnTo>
                    <a:pt x="1173734" y="258826"/>
                  </a:lnTo>
                  <a:cubicBezTo>
                    <a:pt x="1140460" y="294513"/>
                    <a:pt x="1111123" y="333883"/>
                    <a:pt x="1086485" y="376301"/>
                  </a:cubicBezTo>
                  <a:close/>
                  <a:moveTo>
                    <a:pt x="1300988" y="93472"/>
                  </a:moveTo>
                  <a:cubicBezTo>
                    <a:pt x="1346327" y="67437"/>
                    <a:pt x="1394841" y="46228"/>
                    <a:pt x="1445768" y="30607"/>
                  </a:cubicBezTo>
                  <a:lnTo>
                    <a:pt x="1460627" y="79248"/>
                  </a:lnTo>
                  <a:cubicBezTo>
                    <a:pt x="1413383" y="93726"/>
                    <a:pt x="1368425" y="113284"/>
                    <a:pt x="1326388" y="137541"/>
                  </a:cubicBezTo>
                  <a:close/>
                  <a:moveTo>
                    <a:pt x="1653540" y="0"/>
                  </a:moveTo>
                  <a:lnTo>
                    <a:pt x="1805940" y="0"/>
                  </a:lnTo>
                  <a:lnTo>
                    <a:pt x="1805940" y="50800"/>
                  </a:lnTo>
                  <a:lnTo>
                    <a:pt x="1653540" y="50800"/>
                  </a:lnTo>
                  <a:close/>
                  <a:moveTo>
                    <a:pt x="2009140" y="50800"/>
                  </a:moveTo>
                  <a:lnTo>
                    <a:pt x="2161540" y="50800"/>
                  </a:lnTo>
                  <a:lnTo>
                    <a:pt x="2009140" y="50800"/>
                  </a:lnTo>
                  <a:close/>
                  <a:moveTo>
                    <a:pt x="2364740" y="50800"/>
                  </a:moveTo>
                  <a:lnTo>
                    <a:pt x="2517140" y="50800"/>
                  </a:lnTo>
                  <a:lnTo>
                    <a:pt x="2364740" y="50800"/>
                  </a:lnTo>
                  <a:close/>
                  <a:moveTo>
                    <a:pt x="2720340" y="50800"/>
                  </a:moveTo>
                  <a:lnTo>
                    <a:pt x="2872740" y="50800"/>
                  </a:lnTo>
                  <a:lnTo>
                    <a:pt x="2720340" y="50800"/>
                  </a:lnTo>
                  <a:close/>
                  <a:moveTo>
                    <a:pt x="3075940" y="50800"/>
                  </a:moveTo>
                  <a:lnTo>
                    <a:pt x="3228340" y="50800"/>
                  </a:lnTo>
                  <a:lnTo>
                    <a:pt x="3075940" y="50800"/>
                  </a:lnTo>
                  <a:close/>
                  <a:moveTo>
                    <a:pt x="3431540" y="50800"/>
                  </a:moveTo>
                  <a:lnTo>
                    <a:pt x="3583940" y="50800"/>
                  </a:lnTo>
                  <a:lnTo>
                    <a:pt x="3431540" y="50800"/>
                  </a:lnTo>
                  <a:close/>
                  <a:moveTo>
                    <a:pt x="3787140" y="50800"/>
                  </a:moveTo>
                  <a:lnTo>
                    <a:pt x="3939540" y="50800"/>
                  </a:lnTo>
                  <a:lnTo>
                    <a:pt x="3787140" y="50800"/>
                  </a:lnTo>
                  <a:close/>
                  <a:moveTo>
                    <a:pt x="4142740" y="50800"/>
                  </a:moveTo>
                  <a:lnTo>
                    <a:pt x="4295140" y="50800"/>
                  </a:lnTo>
                  <a:lnTo>
                    <a:pt x="4142740" y="50800"/>
                  </a:lnTo>
                  <a:close/>
                  <a:moveTo>
                    <a:pt x="4498340" y="50800"/>
                  </a:moveTo>
                  <a:lnTo>
                    <a:pt x="4650740" y="50800"/>
                  </a:lnTo>
                  <a:lnTo>
                    <a:pt x="4498340" y="50800"/>
                  </a:lnTo>
                  <a:close/>
                  <a:moveTo>
                    <a:pt x="4853940" y="50800"/>
                  </a:moveTo>
                  <a:lnTo>
                    <a:pt x="5006340" y="50800"/>
                  </a:lnTo>
                  <a:lnTo>
                    <a:pt x="4853940" y="50800"/>
                  </a:lnTo>
                  <a:close/>
                  <a:moveTo>
                    <a:pt x="5209540" y="50800"/>
                  </a:moveTo>
                  <a:lnTo>
                    <a:pt x="5361940" y="50800"/>
                  </a:lnTo>
                  <a:lnTo>
                    <a:pt x="5209540" y="50800"/>
                  </a:lnTo>
                  <a:close/>
                  <a:moveTo>
                    <a:pt x="5565140" y="50800"/>
                  </a:moveTo>
                  <a:lnTo>
                    <a:pt x="5717540" y="50800"/>
                  </a:lnTo>
                  <a:lnTo>
                    <a:pt x="5565140" y="50800"/>
                  </a:lnTo>
                  <a:close/>
                  <a:moveTo>
                    <a:pt x="5920740" y="50800"/>
                  </a:moveTo>
                  <a:lnTo>
                    <a:pt x="6073140" y="50800"/>
                  </a:lnTo>
                  <a:lnTo>
                    <a:pt x="5920740" y="50800"/>
                  </a:lnTo>
                  <a:close/>
                  <a:moveTo>
                    <a:pt x="6276340" y="50800"/>
                  </a:moveTo>
                  <a:lnTo>
                    <a:pt x="6428740" y="50800"/>
                  </a:lnTo>
                  <a:lnTo>
                    <a:pt x="6276340" y="50800"/>
                  </a:lnTo>
                  <a:close/>
                  <a:moveTo>
                    <a:pt x="6631940" y="50800"/>
                  </a:moveTo>
                  <a:lnTo>
                    <a:pt x="6784340" y="50800"/>
                  </a:lnTo>
                  <a:lnTo>
                    <a:pt x="6631940" y="50800"/>
                  </a:lnTo>
                  <a:close/>
                  <a:moveTo>
                    <a:pt x="6987540" y="50800"/>
                  </a:moveTo>
                  <a:lnTo>
                    <a:pt x="7139940" y="50800"/>
                  </a:lnTo>
                  <a:lnTo>
                    <a:pt x="6987540" y="50800"/>
                  </a:lnTo>
                  <a:close/>
                  <a:moveTo>
                    <a:pt x="7343140" y="50800"/>
                  </a:moveTo>
                  <a:lnTo>
                    <a:pt x="7495540" y="50800"/>
                  </a:lnTo>
                  <a:lnTo>
                    <a:pt x="7343140" y="50800"/>
                  </a:lnTo>
                  <a:close/>
                  <a:moveTo>
                    <a:pt x="7698740" y="50800"/>
                  </a:moveTo>
                  <a:lnTo>
                    <a:pt x="7851140" y="50800"/>
                  </a:lnTo>
                  <a:lnTo>
                    <a:pt x="7698740" y="50800"/>
                  </a:lnTo>
                  <a:close/>
                  <a:moveTo>
                    <a:pt x="8054340" y="50800"/>
                  </a:moveTo>
                  <a:lnTo>
                    <a:pt x="8206740" y="50800"/>
                  </a:lnTo>
                  <a:lnTo>
                    <a:pt x="8054340" y="50800"/>
                  </a:lnTo>
                  <a:close/>
                  <a:moveTo>
                    <a:pt x="8409940" y="50800"/>
                  </a:moveTo>
                  <a:lnTo>
                    <a:pt x="8562340" y="50800"/>
                  </a:lnTo>
                  <a:lnTo>
                    <a:pt x="8409940" y="50800"/>
                  </a:lnTo>
                  <a:close/>
                  <a:moveTo>
                    <a:pt x="8765540" y="50800"/>
                  </a:moveTo>
                  <a:lnTo>
                    <a:pt x="8917940" y="50800"/>
                  </a:lnTo>
                  <a:lnTo>
                    <a:pt x="8765540" y="50800"/>
                  </a:lnTo>
                  <a:close/>
                  <a:moveTo>
                    <a:pt x="9121140" y="50800"/>
                  </a:moveTo>
                  <a:lnTo>
                    <a:pt x="9273540" y="50800"/>
                  </a:lnTo>
                  <a:lnTo>
                    <a:pt x="9121140" y="50800"/>
                  </a:lnTo>
                  <a:close/>
                  <a:moveTo>
                    <a:pt x="9476740" y="50800"/>
                  </a:moveTo>
                  <a:lnTo>
                    <a:pt x="9629140" y="50800"/>
                  </a:lnTo>
                  <a:lnTo>
                    <a:pt x="9476740" y="50800"/>
                  </a:lnTo>
                  <a:close/>
                  <a:moveTo>
                    <a:pt x="9832340" y="50800"/>
                  </a:moveTo>
                  <a:lnTo>
                    <a:pt x="9984740" y="50800"/>
                  </a:lnTo>
                  <a:lnTo>
                    <a:pt x="9832340" y="50800"/>
                  </a:lnTo>
                  <a:close/>
                  <a:moveTo>
                    <a:pt x="10187940" y="50800"/>
                  </a:moveTo>
                  <a:lnTo>
                    <a:pt x="10340340" y="50800"/>
                  </a:lnTo>
                  <a:lnTo>
                    <a:pt x="10187940" y="50800"/>
                  </a:lnTo>
                  <a:close/>
                  <a:moveTo>
                    <a:pt x="10543540" y="50800"/>
                  </a:moveTo>
                  <a:lnTo>
                    <a:pt x="10695940" y="50800"/>
                  </a:lnTo>
                  <a:lnTo>
                    <a:pt x="10543540" y="50800"/>
                  </a:lnTo>
                  <a:close/>
                  <a:moveTo>
                    <a:pt x="10899140" y="50800"/>
                  </a:moveTo>
                  <a:lnTo>
                    <a:pt x="11051540" y="50800"/>
                  </a:lnTo>
                  <a:lnTo>
                    <a:pt x="10899140" y="50800"/>
                  </a:lnTo>
                  <a:close/>
                  <a:moveTo>
                    <a:pt x="11254740" y="50800"/>
                  </a:moveTo>
                  <a:lnTo>
                    <a:pt x="11407140" y="50800"/>
                  </a:lnTo>
                  <a:lnTo>
                    <a:pt x="11254740" y="50800"/>
                  </a:lnTo>
                  <a:close/>
                  <a:moveTo>
                    <a:pt x="11610340" y="50800"/>
                  </a:moveTo>
                  <a:lnTo>
                    <a:pt x="11762740" y="50800"/>
                  </a:lnTo>
                  <a:lnTo>
                    <a:pt x="11610340" y="50800"/>
                  </a:lnTo>
                  <a:close/>
                  <a:moveTo>
                    <a:pt x="11965940" y="50800"/>
                  </a:moveTo>
                  <a:lnTo>
                    <a:pt x="12118340" y="50800"/>
                  </a:lnTo>
                  <a:lnTo>
                    <a:pt x="11965940" y="50800"/>
                  </a:lnTo>
                  <a:close/>
                  <a:moveTo>
                    <a:pt x="12321540" y="50800"/>
                  </a:moveTo>
                  <a:lnTo>
                    <a:pt x="12473940" y="50800"/>
                  </a:lnTo>
                  <a:lnTo>
                    <a:pt x="12321540" y="50800"/>
                  </a:lnTo>
                  <a:close/>
                  <a:moveTo>
                    <a:pt x="12677140" y="50800"/>
                  </a:moveTo>
                  <a:lnTo>
                    <a:pt x="12829540" y="50800"/>
                  </a:lnTo>
                  <a:lnTo>
                    <a:pt x="12677140" y="50800"/>
                  </a:lnTo>
                  <a:close/>
                  <a:moveTo>
                    <a:pt x="13032740" y="50800"/>
                  </a:moveTo>
                  <a:lnTo>
                    <a:pt x="13185140" y="50800"/>
                  </a:lnTo>
                  <a:lnTo>
                    <a:pt x="13032740" y="50800"/>
                  </a:lnTo>
                  <a:close/>
                  <a:moveTo>
                    <a:pt x="13388340" y="50800"/>
                  </a:moveTo>
                  <a:lnTo>
                    <a:pt x="13540740" y="50800"/>
                  </a:lnTo>
                  <a:lnTo>
                    <a:pt x="13388340" y="50800"/>
                  </a:lnTo>
                  <a:close/>
                  <a:moveTo>
                    <a:pt x="13743940" y="50800"/>
                  </a:moveTo>
                  <a:lnTo>
                    <a:pt x="13896340" y="50800"/>
                  </a:lnTo>
                  <a:lnTo>
                    <a:pt x="13743940" y="50800"/>
                  </a:lnTo>
                  <a:close/>
                  <a:moveTo>
                    <a:pt x="14099541" y="50800"/>
                  </a:moveTo>
                  <a:lnTo>
                    <a:pt x="14251941" y="50800"/>
                  </a:lnTo>
                  <a:lnTo>
                    <a:pt x="14099541" y="50800"/>
                  </a:lnTo>
                  <a:close/>
                  <a:moveTo>
                    <a:pt x="14455141" y="50800"/>
                  </a:moveTo>
                  <a:lnTo>
                    <a:pt x="14607541" y="50800"/>
                  </a:lnTo>
                  <a:lnTo>
                    <a:pt x="14455141" y="50800"/>
                  </a:lnTo>
                  <a:close/>
                  <a:moveTo>
                    <a:pt x="14810741" y="50800"/>
                  </a:moveTo>
                  <a:lnTo>
                    <a:pt x="14963141" y="50800"/>
                  </a:lnTo>
                  <a:lnTo>
                    <a:pt x="14810741" y="50800"/>
                  </a:lnTo>
                  <a:close/>
                  <a:moveTo>
                    <a:pt x="15166341" y="50800"/>
                  </a:moveTo>
                  <a:lnTo>
                    <a:pt x="15318741" y="50800"/>
                  </a:lnTo>
                  <a:lnTo>
                    <a:pt x="15166341" y="50800"/>
                  </a:lnTo>
                  <a:close/>
                  <a:moveTo>
                    <a:pt x="15521941" y="50800"/>
                  </a:moveTo>
                  <a:lnTo>
                    <a:pt x="15674341" y="50800"/>
                  </a:lnTo>
                  <a:lnTo>
                    <a:pt x="15521941" y="50800"/>
                  </a:lnTo>
                  <a:close/>
                  <a:moveTo>
                    <a:pt x="15877541" y="50800"/>
                  </a:moveTo>
                  <a:lnTo>
                    <a:pt x="16029941" y="50800"/>
                  </a:lnTo>
                  <a:lnTo>
                    <a:pt x="15877541" y="50800"/>
                  </a:lnTo>
                  <a:close/>
                  <a:moveTo>
                    <a:pt x="16233141" y="50800"/>
                  </a:moveTo>
                  <a:lnTo>
                    <a:pt x="16385541" y="50800"/>
                  </a:lnTo>
                  <a:lnTo>
                    <a:pt x="16233141" y="50800"/>
                  </a:lnTo>
                  <a:close/>
                  <a:moveTo>
                    <a:pt x="16588741" y="50800"/>
                  </a:moveTo>
                  <a:lnTo>
                    <a:pt x="16741141" y="50800"/>
                  </a:lnTo>
                  <a:lnTo>
                    <a:pt x="16588741" y="50800"/>
                  </a:lnTo>
                  <a:close/>
                  <a:moveTo>
                    <a:pt x="16944341" y="50800"/>
                  </a:moveTo>
                  <a:lnTo>
                    <a:pt x="17096741" y="50800"/>
                  </a:lnTo>
                  <a:lnTo>
                    <a:pt x="16944341" y="50800"/>
                  </a:lnTo>
                  <a:close/>
                  <a:moveTo>
                    <a:pt x="17299941" y="50800"/>
                  </a:moveTo>
                  <a:lnTo>
                    <a:pt x="17452341" y="50800"/>
                  </a:lnTo>
                  <a:lnTo>
                    <a:pt x="17299941" y="50800"/>
                  </a:lnTo>
                  <a:close/>
                  <a:moveTo>
                    <a:pt x="17655541" y="50800"/>
                  </a:moveTo>
                  <a:lnTo>
                    <a:pt x="17807941" y="50800"/>
                  </a:lnTo>
                  <a:lnTo>
                    <a:pt x="17655541" y="50800"/>
                  </a:lnTo>
                  <a:close/>
                  <a:moveTo>
                    <a:pt x="18011141" y="50800"/>
                  </a:moveTo>
                  <a:lnTo>
                    <a:pt x="18163541" y="50800"/>
                  </a:lnTo>
                  <a:lnTo>
                    <a:pt x="18011141" y="50800"/>
                  </a:lnTo>
                  <a:close/>
                  <a:moveTo>
                    <a:pt x="18366741" y="50800"/>
                  </a:moveTo>
                  <a:lnTo>
                    <a:pt x="18519141" y="50800"/>
                  </a:lnTo>
                  <a:lnTo>
                    <a:pt x="18366741" y="50800"/>
                  </a:lnTo>
                  <a:close/>
                  <a:moveTo>
                    <a:pt x="18722341" y="50800"/>
                  </a:moveTo>
                  <a:lnTo>
                    <a:pt x="18874741" y="50800"/>
                  </a:lnTo>
                  <a:lnTo>
                    <a:pt x="18722341" y="50800"/>
                  </a:lnTo>
                  <a:close/>
                  <a:moveTo>
                    <a:pt x="19077941" y="50800"/>
                  </a:moveTo>
                  <a:lnTo>
                    <a:pt x="19230341" y="50800"/>
                  </a:lnTo>
                  <a:lnTo>
                    <a:pt x="19077941" y="50800"/>
                  </a:lnTo>
                  <a:close/>
                  <a:moveTo>
                    <a:pt x="19433541" y="50800"/>
                  </a:moveTo>
                  <a:lnTo>
                    <a:pt x="19585941" y="50800"/>
                  </a:lnTo>
                  <a:lnTo>
                    <a:pt x="19433541" y="50800"/>
                  </a:lnTo>
                  <a:close/>
                  <a:moveTo>
                    <a:pt x="19789141" y="50800"/>
                  </a:moveTo>
                  <a:lnTo>
                    <a:pt x="19941541" y="50800"/>
                  </a:lnTo>
                  <a:lnTo>
                    <a:pt x="19789141" y="50800"/>
                  </a:lnTo>
                  <a:close/>
                  <a:moveTo>
                    <a:pt x="20144741" y="50800"/>
                  </a:moveTo>
                  <a:lnTo>
                    <a:pt x="20297141" y="50800"/>
                  </a:lnTo>
                  <a:lnTo>
                    <a:pt x="20144741" y="50800"/>
                  </a:lnTo>
                  <a:close/>
                  <a:moveTo>
                    <a:pt x="20500341" y="50800"/>
                  </a:moveTo>
                  <a:lnTo>
                    <a:pt x="20652741" y="50800"/>
                  </a:lnTo>
                  <a:lnTo>
                    <a:pt x="20500341" y="50800"/>
                  </a:lnTo>
                  <a:close/>
                  <a:moveTo>
                    <a:pt x="20855941" y="50800"/>
                  </a:moveTo>
                  <a:lnTo>
                    <a:pt x="21008341" y="50800"/>
                  </a:lnTo>
                  <a:lnTo>
                    <a:pt x="20855941" y="50800"/>
                  </a:lnTo>
                  <a:close/>
                  <a:moveTo>
                    <a:pt x="21211541" y="50800"/>
                  </a:moveTo>
                  <a:lnTo>
                    <a:pt x="21363941" y="50800"/>
                  </a:lnTo>
                  <a:lnTo>
                    <a:pt x="21211541" y="50800"/>
                  </a:lnTo>
                  <a:close/>
                  <a:moveTo>
                    <a:pt x="21567141" y="50800"/>
                  </a:moveTo>
                  <a:lnTo>
                    <a:pt x="21719541" y="50800"/>
                  </a:lnTo>
                  <a:lnTo>
                    <a:pt x="21567141" y="50800"/>
                  </a:lnTo>
                  <a:close/>
                  <a:moveTo>
                    <a:pt x="21922741" y="50800"/>
                  </a:moveTo>
                  <a:lnTo>
                    <a:pt x="22075141" y="50800"/>
                  </a:lnTo>
                  <a:lnTo>
                    <a:pt x="21922741" y="50800"/>
                  </a:lnTo>
                  <a:close/>
                  <a:moveTo>
                    <a:pt x="22278341" y="50800"/>
                  </a:moveTo>
                  <a:lnTo>
                    <a:pt x="22430741" y="50800"/>
                  </a:lnTo>
                  <a:lnTo>
                    <a:pt x="22278341" y="50800"/>
                  </a:lnTo>
                  <a:close/>
                  <a:moveTo>
                    <a:pt x="22633941" y="50800"/>
                  </a:moveTo>
                  <a:lnTo>
                    <a:pt x="22786341" y="50800"/>
                  </a:lnTo>
                  <a:lnTo>
                    <a:pt x="22633941" y="50800"/>
                  </a:lnTo>
                  <a:close/>
                  <a:moveTo>
                    <a:pt x="22989541" y="50800"/>
                  </a:moveTo>
                  <a:lnTo>
                    <a:pt x="23012018" y="50800"/>
                  </a:lnTo>
                  <a:lnTo>
                    <a:pt x="23012018" y="25400"/>
                  </a:lnTo>
                  <a:lnTo>
                    <a:pt x="23012018" y="0"/>
                  </a:lnTo>
                  <a:cubicBezTo>
                    <a:pt x="23057867" y="0"/>
                    <a:pt x="23102570" y="4318"/>
                    <a:pt x="23146004" y="12700"/>
                  </a:cubicBezTo>
                  <a:lnTo>
                    <a:pt x="23136352" y="62611"/>
                  </a:lnTo>
                  <a:cubicBezTo>
                    <a:pt x="23096092" y="54864"/>
                    <a:pt x="23054565" y="50800"/>
                    <a:pt x="23012018" y="50800"/>
                  </a:cubicBezTo>
                  <a:lnTo>
                    <a:pt x="22989541" y="50800"/>
                  </a:lnTo>
                  <a:close/>
                  <a:moveTo>
                    <a:pt x="23343997" y="133604"/>
                  </a:moveTo>
                  <a:cubicBezTo>
                    <a:pt x="23390733" y="158623"/>
                    <a:pt x="23434293" y="188595"/>
                    <a:pt x="23473917" y="223012"/>
                  </a:cubicBezTo>
                  <a:lnTo>
                    <a:pt x="23440643" y="261366"/>
                  </a:lnTo>
                  <a:cubicBezTo>
                    <a:pt x="23403815" y="229362"/>
                    <a:pt x="23363428" y="201549"/>
                    <a:pt x="23319993" y="178308"/>
                  </a:cubicBezTo>
                  <a:close/>
                  <a:moveTo>
                    <a:pt x="23586314" y="427355"/>
                  </a:moveTo>
                  <a:cubicBezTo>
                    <a:pt x="23613999" y="471805"/>
                    <a:pt x="23636859" y="519430"/>
                    <a:pt x="23654258" y="569722"/>
                  </a:cubicBezTo>
                  <a:lnTo>
                    <a:pt x="23606252" y="586232"/>
                  </a:lnTo>
                  <a:cubicBezTo>
                    <a:pt x="23590123" y="539623"/>
                    <a:pt x="23568915" y="495300"/>
                    <a:pt x="23543260" y="454152"/>
                  </a:cubicBezTo>
                  <a:close/>
                  <a:moveTo>
                    <a:pt x="23648924" y="803148"/>
                  </a:moveTo>
                  <a:cubicBezTo>
                    <a:pt x="23649178" y="810514"/>
                    <a:pt x="23649305" y="817880"/>
                    <a:pt x="23649305" y="825373"/>
                  </a:cubicBezTo>
                  <a:lnTo>
                    <a:pt x="23623905" y="825373"/>
                  </a:lnTo>
                  <a:lnTo>
                    <a:pt x="23649305" y="825373"/>
                  </a:lnTo>
                  <a:lnTo>
                    <a:pt x="23649305" y="834136"/>
                  </a:lnTo>
                  <a:lnTo>
                    <a:pt x="23598505" y="834136"/>
                  </a:lnTo>
                  <a:lnTo>
                    <a:pt x="23598505" y="702945"/>
                  </a:lnTo>
                  <a:cubicBezTo>
                    <a:pt x="23598505" y="696087"/>
                    <a:pt x="23598378" y="689229"/>
                    <a:pt x="23598124" y="682371"/>
                  </a:cubicBezTo>
                  <a:close/>
                  <a:moveTo>
                    <a:pt x="23598505" y="1038860"/>
                  </a:moveTo>
                  <a:lnTo>
                    <a:pt x="23598505" y="1191260"/>
                  </a:lnTo>
                  <a:lnTo>
                    <a:pt x="23547705" y="1191260"/>
                  </a:lnTo>
                  <a:lnTo>
                    <a:pt x="23547705" y="1038860"/>
                  </a:lnTo>
                  <a:close/>
                  <a:moveTo>
                    <a:pt x="23547705" y="1394460"/>
                  </a:moveTo>
                  <a:lnTo>
                    <a:pt x="23547705" y="1546860"/>
                  </a:lnTo>
                  <a:lnTo>
                    <a:pt x="23496905" y="1546860"/>
                  </a:lnTo>
                  <a:lnTo>
                    <a:pt x="23496905" y="1394460"/>
                  </a:lnTo>
                  <a:close/>
                  <a:moveTo>
                    <a:pt x="23496905" y="1750060"/>
                  </a:moveTo>
                  <a:lnTo>
                    <a:pt x="23496905" y="1902460"/>
                  </a:lnTo>
                  <a:lnTo>
                    <a:pt x="23446105" y="1902460"/>
                  </a:lnTo>
                  <a:lnTo>
                    <a:pt x="23446105" y="1750060"/>
                  </a:lnTo>
                  <a:close/>
                  <a:moveTo>
                    <a:pt x="23446105" y="2105660"/>
                  </a:moveTo>
                  <a:lnTo>
                    <a:pt x="23446105" y="2258060"/>
                  </a:lnTo>
                  <a:lnTo>
                    <a:pt x="23395305" y="2258060"/>
                  </a:lnTo>
                  <a:lnTo>
                    <a:pt x="23395305" y="2105660"/>
                  </a:lnTo>
                  <a:close/>
                  <a:moveTo>
                    <a:pt x="23395305" y="2461260"/>
                  </a:moveTo>
                  <a:lnTo>
                    <a:pt x="23395305" y="2613660"/>
                  </a:lnTo>
                  <a:lnTo>
                    <a:pt x="23344505" y="2613660"/>
                  </a:lnTo>
                  <a:lnTo>
                    <a:pt x="23344505" y="2461260"/>
                  </a:lnTo>
                  <a:close/>
                  <a:moveTo>
                    <a:pt x="23344505" y="2816860"/>
                  </a:moveTo>
                  <a:lnTo>
                    <a:pt x="23344505" y="2969260"/>
                  </a:lnTo>
                  <a:lnTo>
                    <a:pt x="23293705" y="2969260"/>
                  </a:lnTo>
                  <a:lnTo>
                    <a:pt x="23293705" y="2816860"/>
                  </a:lnTo>
                  <a:close/>
                  <a:moveTo>
                    <a:pt x="23293705" y="3172460"/>
                  </a:moveTo>
                  <a:lnTo>
                    <a:pt x="23293705" y="3324860"/>
                  </a:lnTo>
                  <a:lnTo>
                    <a:pt x="23242905" y="3324860"/>
                  </a:lnTo>
                  <a:lnTo>
                    <a:pt x="23242905" y="3172460"/>
                  </a:lnTo>
                  <a:close/>
                  <a:moveTo>
                    <a:pt x="23242905" y="3528060"/>
                  </a:moveTo>
                  <a:lnTo>
                    <a:pt x="23242905" y="3680460"/>
                  </a:lnTo>
                  <a:lnTo>
                    <a:pt x="23192105" y="3680460"/>
                  </a:lnTo>
                  <a:lnTo>
                    <a:pt x="23192105" y="3528060"/>
                  </a:lnTo>
                  <a:close/>
                  <a:moveTo>
                    <a:pt x="23192105" y="3883660"/>
                  </a:moveTo>
                  <a:lnTo>
                    <a:pt x="23192105" y="4036060"/>
                  </a:lnTo>
                  <a:lnTo>
                    <a:pt x="23141305" y="4036060"/>
                  </a:lnTo>
                  <a:lnTo>
                    <a:pt x="23141305" y="3883660"/>
                  </a:lnTo>
                  <a:close/>
                  <a:moveTo>
                    <a:pt x="23141305" y="4239260"/>
                  </a:moveTo>
                  <a:lnTo>
                    <a:pt x="23141305" y="4391660"/>
                  </a:lnTo>
                  <a:lnTo>
                    <a:pt x="23090505" y="4391660"/>
                  </a:lnTo>
                  <a:lnTo>
                    <a:pt x="23090505" y="4239260"/>
                  </a:lnTo>
                  <a:close/>
                  <a:moveTo>
                    <a:pt x="23090505" y="4594860"/>
                  </a:moveTo>
                  <a:lnTo>
                    <a:pt x="23090505" y="4747260"/>
                  </a:lnTo>
                  <a:lnTo>
                    <a:pt x="23039705" y="4747260"/>
                  </a:lnTo>
                  <a:lnTo>
                    <a:pt x="23039705" y="4594860"/>
                  </a:lnTo>
                  <a:close/>
                  <a:moveTo>
                    <a:pt x="23039705" y="4950460"/>
                  </a:moveTo>
                  <a:lnTo>
                    <a:pt x="23039705" y="5102860"/>
                  </a:lnTo>
                  <a:lnTo>
                    <a:pt x="22988905" y="5102860"/>
                  </a:lnTo>
                  <a:lnTo>
                    <a:pt x="22988905" y="4950460"/>
                  </a:lnTo>
                  <a:close/>
                  <a:moveTo>
                    <a:pt x="22988905" y="5306060"/>
                  </a:moveTo>
                  <a:lnTo>
                    <a:pt x="22988905" y="5458460"/>
                  </a:lnTo>
                  <a:lnTo>
                    <a:pt x="22938105" y="5458460"/>
                  </a:lnTo>
                  <a:lnTo>
                    <a:pt x="22938105" y="5306060"/>
                  </a:lnTo>
                  <a:close/>
                  <a:moveTo>
                    <a:pt x="22938105" y="5661660"/>
                  </a:moveTo>
                  <a:lnTo>
                    <a:pt x="22938105" y="5814060"/>
                  </a:lnTo>
                  <a:lnTo>
                    <a:pt x="22887305" y="5814060"/>
                  </a:lnTo>
                  <a:lnTo>
                    <a:pt x="22887305" y="5661660"/>
                  </a:lnTo>
                  <a:close/>
                  <a:moveTo>
                    <a:pt x="22887305" y="6017260"/>
                  </a:moveTo>
                  <a:lnTo>
                    <a:pt x="22887305" y="6169660"/>
                  </a:lnTo>
                  <a:lnTo>
                    <a:pt x="22836505" y="6169660"/>
                  </a:lnTo>
                  <a:lnTo>
                    <a:pt x="22836505" y="6017260"/>
                  </a:lnTo>
                  <a:close/>
                  <a:moveTo>
                    <a:pt x="22836505" y="6372860"/>
                  </a:moveTo>
                  <a:lnTo>
                    <a:pt x="22836505" y="6525260"/>
                  </a:lnTo>
                  <a:lnTo>
                    <a:pt x="22785705" y="6525260"/>
                  </a:lnTo>
                  <a:lnTo>
                    <a:pt x="22785705" y="6372860"/>
                  </a:lnTo>
                  <a:close/>
                  <a:moveTo>
                    <a:pt x="22785705" y="6728460"/>
                  </a:moveTo>
                  <a:lnTo>
                    <a:pt x="22785705" y="6880860"/>
                  </a:lnTo>
                  <a:lnTo>
                    <a:pt x="22734905" y="6880860"/>
                  </a:lnTo>
                  <a:lnTo>
                    <a:pt x="22734905" y="6728460"/>
                  </a:lnTo>
                  <a:close/>
                  <a:moveTo>
                    <a:pt x="22734905" y="7084060"/>
                  </a:moveTo>
                  <a:lnTo>
                    <a:pt x="22734905" y="7236460"/>
                  </a:lnTo>
                  <a:lnTo>
                    <a:pt x="22684105" y="7236460"/>
                  </a:lnTo>
                  <a:lnTo>
                    <a:pt x="22684105" y="7084060"/>
                  </a:lnTo>
                  <a:close/>
                  <a:moveTo>
                    <a:pt x="22684105" y="7439660"/>
                  </a:moveTo>
                  <a:lnTo>
                    <a:pt x="22684105" y="7592060"/>
                  </a:lnTo>
                  <a:lnTo>
                    <a:pt x="22633305" y="7592060"/>
                  </a:lnTo>
                  <a:lnTo>
                    <a:pt x="22633305" y="7439660"/>
                  </a:lnTo>
                  <a:close/>
                  <a:moveTo>
                    <a:pt x="22633305" y="7795260"/>
                  </a:moveTo>
                  <a:lnTo>
                    <a:pt x="22633305" y="7947660"/>
                  </a:lnTo>
                  <a:lnTo>
                    <a:pt x="22582505" y="7947660"/>
                  </a:lnTo>
                  <a:lnTo>
                    <a:pt x="22582505" y="7795260"/>
                  </a:lnTo>
                  <a:close/>
                  <a:moveTo>
                    <a:pt x="22582505" y="8150860"/>
                  </a:moveTo>
                  <a:lnTo>
                    <a:pt x="22582505" y="8303260"/>
                  </a:lnTo>
                  <a:lnTo>
                    <a:pt x="22531705" y="8303260"/>
                  </a:lnTo>
                  <a:lnTo>
                    <a:pt x="22531705" y="8150860"/>
                  </a:lnTo>
                  <a:close/>
                  <a:moveTo>
                    <a:pt x="22531705" y="8506460"/>
                  </a:moveTo>
                  <a:lnTo>
                    <a:pt x="22531705" y="8658860"/>
                  </a:lnTo>
                  <a:lnTo>
                    <a:pt x="22480905" y="8658860"/>
                  </a:lnTo>
                  <a:lnTo>
                    <a:pt x="22480905" y="8506460"/>
                  </a:lnTo>
                  <a:close/>
                  <a:moveTo>
                    <a:pt x="22480905" y="8862060"/>
                  </a:moveTo>
                  <a:lnTo>
                    <a:pt x="22480905" y="9014460"/>
                  </a:lnTo>
                  <a:lnTo>
                    <a:pt x="22430105" y="9014460"/>
                  </a:lnTo>
                  <a:lnTo>
                    <a:pt x="22430105" y="8862060"/>
                  </a:lnTo>
                  <a:close/>
                  <a:moveTo>
                    <a:pt x="22430105" y="9217660"/>
                  </a:moveTo>
                  <a:lnTo>
                    <a:pt x="22430105" y="9370060"/>
                  </a:lnTo>
                  <a:lnTo>
                    <a:pt x="22379305" y="9370060"/>
                  </a:lnTo>
                  <a:lnTo>
                    <a:pt x="22379305" y="9217660"/>
                  </a:lnTo>
                  <a:close/>
                  <a:moveTo>
                    <a:pt x="22379305" y="9573260"/>
                  </a:moveTo>
                  <a:lnTo>
                    <a:pt x="22379305" y="9725660"/>
                  </a:lnTo>
                  <a:lnTo>
                    <a:pt x="22328505" y="9725660"/>
                  </a:lnTo>
                  <a:lnTo>
                    <a:pt x="22328505" y="9573260"/>
                  </a:lnTo>
                  <a:close/>
                  <a:moveTo>
                    <a:pt x="22328505" y="9928860"/>
                  </a:moveTo>
                  <a:lnTo>
                    <a:pt x="22328505" y="10081260"/>
                  </a:lnTo>
                  <a:lnTo>
                    <a:pt x="22277705" y="10081260"/>
                  </a:lnTo>
                  <a:lnTo>
                    <a:pt x="22277705" y="9928860"/>
                  </a:lnTo>
                  <a:close/>
                  <a:moveTo>
                    <a:pt x="22277705" y="10284460"/>
                  </a:moveTo>
                  <a:lnTo>
                    <a:pt x="22277705" y="10436860"/>
                  </a:lnTo>
                  <a:lnTo>
                    <a:pt x="22226905" y="10436860"/>
                  </a:lnTo>
                  <a:lnTo>
                    <a:pt x="22226905" y="10284460"/>
                  </a:lnTo>
                  <a:close/>
                  <a:moveTo>
                    <a:pt x="22226905" y="10640060"/>
                  </a:moveTo>
                  <a:lnTo>
                    <a:pt x="22226905" y="10792460"/>
                  </a:lnTo>
                  <a:lnTo>
                    <a:pt x="22176105" y="10792460"/>
                  </a:lnTo>
                  <a:lnTo>
                    <a:pt x="22176105" y="10640060"/>
                  </a:lnTo>
                  <a:close/>
                  <a:moveTo>
                    <a:pt x="22176105" y="10995660"/>
                  </a:moveTo>
                  <a:lnTo>
                    <a:pt x="22176105" y="11148060"/>
                  </a:lnTo>
                  <a:lnTo>
                    <a:pt x="22125305" y="11148060"/>
                  </a:lnTo>
                  <a:lnTo>
                    <a:pt x="22125305" y="10995660"/>
                  </a:lnTo>
                  <a:close/>
                  <a:moveTo>
                    <a:pt x="22125305" y="11351260"/>
                  </a:moveTo>
                  <a:lnTo>
                    <a:pt x="22125305" y="11394948"/>
                  </a:lnTo>
                  <a:lnTo>
                    <a:pt x="22099905" y="11394948"/>
                  </a:lnTo>
                  <a:lnTo>
                    <a:pt x="22125305" y="11394948"/>
                  </a:lnTo>
                  <a:cubicBezTo>
                    <a:pt x="22125305" y="11433175"/>
                    <a:pt x="22122257" y="11470767"/>
                    <a:pt x="22116289" y="11507343"/>
                  </a:cubicBezTo>
                  <a:lnTo>
                    <a:pt x="22066123" y="11499215"/>
                  </a:lnTo>
                  <a:cubicBezTo>
                    <a:pt x="22071584" y="11465306"/>
                    <a:pt x="22074378" y="11430381"/>
                    <a:pt x="22074378" y="11394821"/>
                  </a:cubicBezTo>
                  <a:lnTo>
                    <a:pt x="22074378" y="11351133"/>
                  </a:lnTo>
                  <a:close/>
                  <a:moveTo>
                    <a:pt x="22001226" y="11707114"/>
                  </a:moveTo>
                  <a:cubicBezTo>
                    <a:pt x="21977604" y="11754612"/>
                    <a:pt x="21948775" y="11798935"/>
                    <a:pt x="21915501" y="11839575"/>
                  </a:cubicBezTo>
                  <a:lnTo>
                    <a:pt x="21876258" y="11807317"/>
                  </a:lnTo>
                  <a:cubicBezTo>
                    <a:pt x="21907118" y="11769598"/>
                    <a:pt x="21933915" y="11728450"/>
                    <a:pt x="21955760" y="11684508"/>
                  </a:cubicBezTo>
                  <a:close/>
                  <a:moveTo>
                    <a:pt x="21714333" y="11957812"/>
                  </a:moveTo>
                  <a:cubicBezTo>
                    <a:pt x="21670772" y="11986768"/>
                    <a:pt x="21623782" y="12011025"/>
                    <a:pt x="21573998" y="12029821"/>
                  </a:cubicBezTo>
                  <a:lnTo>
                    <a:pt x="21556090" y="11982323"/>
                  </a:lnTo>
                  <a:cubicBezTo>
                    <a:pt x="21602191" y="11964924"/>
                    <a:pt x="21645753" y="11942445"/>
                    <a:pt x="21686265" y="11915521"/>
                  </a:cubicBezTo>
                  <a:close/>
                  <a:moveTo>
                    <a:pt x="21340699" y="12031472"/>
                  </a:moveTo>
                  <a:cubicBezTo>
                    <a:pt x="21326093" y="12032361"/>
                    <a:pt x="21311363" y="12032869"/>
                    <a:pt x="21296630" y="12032869"/>
                  </a:cubicBezTo>
                  <a:lnTo>
                    <a:pt x="21296630" y="12007469"/>
                  </a:lnTo>
                  <a:lnTo>
                    <a:pt x="21296630" y="12032869"/>
                  </a:lnTo>
                  <a:lnTo>
                    <a:pt x="21186648" y="12032869"/>
                  </a:lnTo>
                  <a:lnTo>
                    <a:pt x="21186648" y="11982069"/>
                  </a:lnTo>
                  <a:lnTo>
                    <a:pt x="21296630" y="11982069"/>
                  </a:lnTo>
                  <a:cubicBezTo>
                    <a:pt x="21310346" y="11982069"/>
                    <a:pt x="21324063" y="11981688"/>
                    <a:pt x="21337651" y="11980799"/>
                  </a:cubicBezTo>
                  <a:close/>
                  <a:moveTo>
                    <a:pt x="20980400" y="11982196"/>
                  </a:moveTo>
                  <a:lnTo>
                    <a:pt x="20828000" y="11982196"/>
                  </a:lnTo>
                  <a:lnTo>
                    <a:pt x="20828000" y="11931396"/>
                  </a:lnTo>
                  <a:lnTo>
                    <a:pt x="20980400" y="11931396"/>
                  </a:lnTo>
                  <a:close/>
                  <a:moveTo>
                    <a:pt x="20624800" y="11931396"/>
                  </a:moveTo>
                  <a:lnTo>
                    <a:pt x="20472400" y="11931396"/>
                  </a:lnTo>
                  <a:lnTo>
                    <a:pt x="20472400" y="11880596"/>
                  </a:lnTo>
                  <a:lnTo>
                    <a:pt x="20624800" y="11880596"/>
                  </a:lnTo>
                  <a:close/>
                  <a:moveTo>
                    <a:pt x="20269200" y="11880596"/>
                  </a:moveTo>
                  <a:lnTo>
                    <a:pt x="20116800" y="11880596"/>
                  </a:lnTo>
                  <a:lnTo>
                    <a:pt x="20116800" y="11829796"/>
                  </a:lnTo>
                  <a:lnTo>
                    <a:pt x="20269200" y="11829796"/>
                  </a:lnTo>
                  <a:close/>
                  <a:moveTo>
                    <a:pt x="19913600" y="11829796"/>
                  </a:moveTo>
                  <a:lnTo>
                    <a:pt x="19761200" y="11829796"/>
                  </a:lnTo>
                  <a:lnTo>
                    <a:pt x="19761200" y="11778996"/>
                  </a:lnTo>
                  <a:lnTo>
                    <a:pt x="19913600" y="11778996"/>
                  </a:lnTo>
                  <a:close/>
                  <a:moveTo>
                    <a:pt x="19558000" y="11778996"/>
                  </a:moveTo>
                  <a:lnTo>
                    <a:pt x="19405600" y="11778996"/>
                  </a:lnTo>
                  <a:lnTo>
                    <a:pt x="19405600" y="11728196"/>
                  </a:lnTo>
                  <a:lnTo>
                    <a:pt x="19558000" y="11728196"/>
                  </a:lnTo>
                  <a:close/>
                  <a:moveTo>
                    <a:pt x="19202400" y="11728196"/>
                  </a:moveTo>
                  <a:lnTo>
                    <a:pt x="19050000" y="11728196"/>
                  </a:lnTo>
                  <a:lnTo>
                    <a:pt x="19050000" y="11677396"/>
                  </a:lnTo>
                  <a:lnTo>
                    <a:pt x="19202400" y="11677396"/>
                  </a:lnTo>
                  <a:close/>
                  <a:moveTo>
                    <a:pt x="18846800" y="11677396"/>
                  </a:moveTo>
                  <a:lnTo>
                    <a:pt x="18694400" y="11677396"/>
                  </a:lnTo>
                  <a:lnTo>
                    <a:pt x="18694400" y="11626596"/>
                  </a:lnTo>
                  <a:lnTo>
                    <a:pt x="18846800" y="11626596"/>
                  </a:lnTo>
                  <a:close/>
                  <a:moveTo>
                    <a:pt x="18491200" y="11626596"/>
                  </a:moveTo>
                  <a:lnTo>
                    <a:pt x="18338800" y="11626596"/>
                  </a:lnTo>
                  <a:lnTo>
                    <a:pt x="18338800" y="11575796"/>
                  </a:lnTo>
                  <a:lnTo>
                    <a:pt x="18491200" y="11575796"/>
                  </a:lnTo>
                  <a:close/>
                  <a:moveTo>
                    <a:pt x="18135600" y="11575796"/>
                  </a:moveTo>
                  <a:lnTo>
                    <a:pt x="17983200" y="11575796"/>
                  </a:lnTo>
                  <a:lnTo>
                    <a:pt x="17983200" y="11524996"/>
                  </a:lnTo>
                  <a:lnTo>
                    <a:pt x="18135600" y="11524996"/>
                  </a:lnTo>
                  <a:close/>
                  <a:moveTo>
                    <a:pt x="17780000" y="11524996"/>
                  </a:moveTo>
                  <a:lnTo>
                    <a:pt x="17627600" y="11524996"/>
                  </a:lnTo>
                  <a:lnTo>
                    <a:pt x="17627600" y="11474196"/>
                  </a:lnTo>
                  <a:lnTo>
                    <a:pt x="17780000" y="11474196"/>
                  </a:lnTo>
                  <a:close/>
                  <a:moveTo>
                    <a:pt x="17424400" y="11474196"/>
                  </a:moveTo>
                  <a:lnTo>
                    <a:pt x="17272000" y="11474196"/>
                  </a:lnTo>
                  <a:lnTo>
                    <a:pt x="17272000" y="11423396"/>
                  </a:lnTo>
                  <a:lnTo>
                    <a:pt x="17424400" y="11423396"/>
                  </a:lnTo>
                  <a:close/>
                  <a:moveTo>
                    <a:pt x="17068800" y="11423396"/>
                  </a:moveTo>
                  <a:lnTo>
                    <a:pt x="16916400" y="11423396"/>
                  </a:lnTo>
                  <a:lnTo>
                    <a:pt x="16916400" y="11372596"/>
                  </a:lnTo>
                  <a:lnTo>
                    <a:pt x="17068800" y="11372596"/>
                  </a:lnTo>
                  <a:close/>
                  <a:moveTo>
                    <a:pt x="16713200" y="11372596"/>
                  </a:moveTo>
                  <a:lnTo>
                    <a:pt x="16560800" y="11372596"/>
                  </a:lnTo>
                  <a:lnTo>
                    <a:pt x="16560800" y="11321796"/>
                  </a:lnTo>
                  <a:lnTo>
                    <a:pt x="16713200" y="11321796"/>
                  </a:lnTo>
                  <a:close/>
                  <a:moveTo>
                    <a:pt x="16357600" y="11321796"/>
                  </a:moveTo>
                  <a:lnTo>
                    <a:pt x="16205200" y="11321796"/>
                  </a:lnTo>
                  <a:lnTo>
                    <a:pt x="16205200" y="11270996"/>
                  </a:lnTo>
                  <a:lnTo>
                    <a:pt x="16357600" y="11270996"/>
                  </a:lnTo>
                  <a:close/>
                  <a:moveTo>
                    <a:pt x="16002000" y="11270996"/>
                  </a:moveTo>
                  <a:lnTo>
                    <a:pt x="15849600" y="11270996"/>
                  </a:lnTo>
                  <a:lnTo>
                    <a:pt x="15849600" y="11220196"/>
                  </a:lnTo>
                  <a:lnTo>
                    <a:pt x="16002000" y="11220196"/>
                  </a:lnTo>
                  <a:close/>
                  <a:moveTo>
                    <a:pt x="15646400" y="11220196"/>
                  </a:moveTo>
                  <a:lnTo>
                    <a:pt x="15494000" y="11220196"/>
                  </a:lnTo>
                  <a:lnTo>
                    <a:pt x="15494000" y="11169396"/>
                  </a:lnTo>
                  <a:lnTo>
                    <a:pt x="15646400" y="11169396"/>
                  </a:lnTo>
                  <a:close/>
                  <a:moveTo>
                    <a:pt x="15290800" y="11169396"/>
                  </a:moveTo>
                  <a:lnTo>
                    <a:pt x="15138400" y="11169396"/>
                  </a:lnTo>
                  <a:lnTo>
                    <a:pt x="15138400" y="11118596"/>
                  </a:lnTo>
                  <a:lnTo>
                    <a:pt x="15290800" y="11118596"/>
                  </a:lnTo>
                  <a:close/>
                  <a:moveTo>
                    <a:pt x="14935200" y="11118596"/>
                  </a:moveTo>
                  <a:lnTo>
                    <a:pt x="14782800" y="11118596"/>
                  </a:lnTo>
                  <a:lnTo>
                    <a:pt x="14782800" y="11067796"/>
                  </a:lnTo>
                  <a:lnTo>
                    <a:pt x="14935200" y="11067796"/>
                  </a:lnTo>
                  <a:close/>
                  <a:moveTo>
                    <a:pt x="14579600" y="11067796"/>
                  </a:moveTo>
                  <a:lnTo>
                    <a:pt x="14427200" y="11067796"/>
                  </a:lnTo>
                  <a:lnTo>
                    <a:pt x="14427200" y="11016996"/>
                  </a:lnTo>
                  <a:lnTo>
                    <a:pt x="14579600" y="11016996"/>
                  </a:lnTo>
                  <a:close/>
                  <a:moveTo>
                    <a:pt x="14224000" y="11016996"/>
                  </a:moveTo>
                  <a:lnTo>
                    <a:pt x="14071600" y="11016996"/>
                  </a:lnTo>
                  <a:lnTo>
                    <a:pt x="14071600" y="10966196"/>
                  </a:lnTo>
                  <a:lnTo>
                    <a:pt x="14224000" y="10966196"/>
                  </a:lnTo>
                  <a:close/>
                  <a:moveTo>
                    <a:pt x="13868400" y="10966196"/>
                  </a:moveTo>
                  <a:lnTo>
                    <a:pt x="13716000" y="10966196"/>
                  </a:lnTo>
                  <a:lnTo>
                    <a:pt x="13716000" y="10915396"/>
                  </a:lnTo>
                  <a:lnTo>
                    <a:pt x="13868400" y="10915396"/>
                  </a:lnTo>
                  <a:close/>
                  <a:moveTo>
                    <a:pt x="13512800" y="10915396"/>
                  </a:moveTo>
                  <a:lnTo>
                    <a:pt x="13360400" y="10915396"/>
                  </a:lnTo>
                  <a:lnTo>
                    <a:pt x="13360400" y="10864596"/>
                  </a:lnTo>
                  <a:lnTo>
                    <a:pt x="13512800" y="10864596"/>
                  </a:lnTo>
                  <a:close/>
                  <a:moveTo>
                    <a:pt x="13157200" y="10864596"/>
                  </a:moveTo>
                  <a:lnTo>
                    <a:pt x="13004800" y="10864596"/>
                  </a:lnTo>
                  <a:lnTo>
                    <a:pt x="13004800" y="10813796"/>
                  </a:lnTo>
                  <a:lnTo>
                    <a:pt x="13157200" y="10813796"/>
                  </a:lnTo>
                  <a:close/>
                  <a:moveTo>
                    <a:pt x="12801600" y="10813796"/>
                  </a:moveTo>
                  <a:lnTo>
                    <a:pt x="12649200" y="10813796"/>
                  </a:lnTo>
                  <a:lnTo>
                    <a:pt x="12649200" y="10762996"/>
                  </a:lnTo>
                  <a:lnTo>
                    <a:pt x="12801600" y="10762996"/>
                  </a:lnTo>
                  <a:close/>
                  <a:moveTo>
                    <a:pt x="12446000" y="10762996"/>
                  </a:moveTo>
                  <a:lnTo>
                    <a:pt x="12293600" y="10762996"/>
                  </a:lnTo>
                  <a:lnTo>
                    <a:pt x="12293600" y="10712196"/>
                  </a:lnTo>
                  <a:lnTo>
                    <a:pt x="12446000" y="10712196"/>
                  </a:lnTo>
                  <a:close/>
                  <a:moveTo>
                    <a:pt x="12090400" y="10712196"/>
                  </a:moveTo>
                  <a:lnTo>
                    <a:pt x="11938000" y="10712196"/>
                  </a:lnTo>
                  <a:lnTo>
                    <a:pt x="11938000" y="10661396"/>
                  </a:lnTo>
                  <a:lnTo>
                    <a:pt x="12090400" y="10661396"/>
                  </a:lnTo>
                  <a:close/>
                  <a:moveTo>
                    <a:pt x="11734800" y="10661396"/>
                  </a:moveTo>
                  <a:lnTo>
                    <a:pt x="11582400" y="10661396"/>
                  </a:lnTo>
                  <a:lnTo>
                    <a:pt x="11582400" y="10610596"/>
                  </a:lnTo>
                  <a:lnTo>
                    <a:pt x="11734800" y="10610596"/>
                  </a:lnTo>
                  <a:close/>
                  <a:moveTo>
                    <a:pt x="11379200" y="10610596"/>
                  </a:moveTo>
                  <a:lnTo>
                    <a:pt x="11226800" y="10610596"/>
                  </a:lnTo>
                  <a:lnTo>
                    <a:pt x="11226800" y="10559796"/>
                  </a:lnTo>
                  <a:lnTo>
                    <a:pt x="11379200" y="10559796"/>
                  </a:lnTo>
                  <a:close/>
                  <a:moveTo>
                    <a:pt x="11023600" y="10559796"/>
                  </a:moveTo>
                  <a:lnTo>
                    <a:pt x="10871200" y="10559796"/>
                  </a:lnTo>
                  <a:lnTo>
                    <a:pt x="10871200" y="10508996"/>
                  </a:lnTo>
                  <a:lnTo>
                    <a:pt x="11023600" y="10508996"/>
                  </a:lnTo>
                  <a:close/>
                  <a:moveTo>
                    <a:pt x="10668000" y="10508996"/>
                  </a:moveTo>
                  <a:lnTo>
                    <a:pt x="10515600" y="10508996"/>
                  </a:lnTo>
                  <a:lnTo>
                    <a:pt x="10515600" y="10458196"/>
                  </a:lnTo>
                  <a:lnTo>
                    <a:pt x="10668000" y="10458196"/>
                  </a:lnTo>
                  <a:close/>
                  <a:moveTo>
                    <a:pt x="10312400" y="10458196"/>
                  </a:moveTo>
                  <a:lnTo>
                    <a:pt x="10160000" y="10458196"/>
                  </a:lnTo>
                  <a:lnTo>
                    <a:pt x="10160000" y="10407396"/>
                  </a:lnTo>
                  <a:lnTo>
                    <a:pt x="10312400" y="10407396"/>
                  </a:lnTo>
                  <a:close/>
                  <a:moveTo>
                    <a:pt x="9956800" y="10407396"/>
                  </a:moveTo>
                  <a:lnTo>
                    <a:pt x="9804400" y="10407396"/>
                  </a:lnTo>
                  <a:lnTo>
                    <a:pt x="9804400" y="10356596"/>
                  </a:lnTo>
                  <a:lnTo>
                    <a:pt x="9956800" y="10356596"/>
                  </a:lnTo>
                  <a:close/>
                  <a:moveTo>
                    <a:pt x="9601200" y="10356596"/>
                  </a:moveTo>
                  <a:lnTo>
                    <a:pt x="9448800" y="10356596"/>
                  </a:lnTo>
                  <a:lnTo>
                    <a:pt x="9448800" y="10305796"/>
                  </a:lnTo>
                  <a:lnTo>
                    <a:pt x="9601200" y="10305796"/>
                  </a:lnTo>
                  <a:close/>
                  <a:moveTo>
                    <a:pt x="9245600" y="10305796"/>
                  </a:moveTo>
                  <a:lnTo>
                    <a:pt x="9093200" y="10305796"/>
                  </a:lnTo>
                  <a:lnTo>
                    <a:pt x="9093200" y="10254996"/>
                  </a:lnTo>
                  <a:lnTo>
                    <a:pt x="9245600" y="10254996"/>
                  </a:lnTo>
                  <a:close/>
                  <a:moveTo>
                    <a:pt x="8890000" y="10254996"/>
                  </a:moveTo>
                  <a:lnTo>
                    <a:pt x="8737600" y="10254996"/>
                  </a:lnTo>
                  <a:lnTo>
                    <a:pt x="8737600" y="10204196"/>
                  </a:lnTo>
                  <a:lnTo>
                    <a:pt x="8890000" y="10204196"/>
                  </a:lnTo>
                  <a:close/>
                  <a:moveTo>
                    <a:pt x="8534400" y="10204196"/>
                  </a:moveTo>
                  <a:lnTo>
                    <a:pt x="8382000" y="10204196"/>
                  </a:lnTo>
                  <a:lnTo>
                    <a:pt x="8382000" y="10153396"/>
                  </a:lnTo>
                  <a:lnTo>
                    <a:pt x="8534400" y="10153396"/>
                  </a:lnTo>
                  <a:close/>
                  <a:moveTo>
                    <a:pt x="8178800" y="10153396"/>
                  </a:moveTo>
                  <a:lnTo>
                    <a:pt x="8026400" y="10153396"/>
                  </a:lnTo>
                  <a:lnTo>
                    <a:pt x="8026400" y="10102596"/>
                  </a:lnTo>
                  <a:lnTo>
                    <a:pt x="8178800" y="10102596"/>
                  </a:lnTo>
                  <a:close/>
                  <a:moveTo>
                    <a:pt x="7823200" y="10102596"/>
                  </a:moveTo>
                  <a:lnTo>
                    <a:pt x="7670800" y="10102596"/>
                  </a:lnTo>
                  <a:lnTo>
                    <a:pt x="7670800" y="10051796"/>
                  </a:lnTo>
                  <a:lnTo>
                    <a:pt x="7823200" y="10051796"/>
                  </a:lnTo>
                  <a:close/>
                  <a:moveTo>
                    <a:pt x="7467600" y="10051796"/>
                  </a:moveTo>
                  <a:lnTo>
                    <a:pt x="7315200" y="10051796"/>
                  </a:lnTo>
                  <a:lnTo>
                    <a:pt x="7315200" y="10000996"/>
                  </a:lnTo>
                  <a:lnTo>
                    <a:pt x="7467600" y="10000996"/>
                  </a:lnTo>
                  <a:close/>
                  <a:moveTo>
                    <a:pt x="7112000" y="10000996"/>
                  </a:moveTo>
                  <a:lnTo>
                    <a:pt x="6959600" y="10000996"/>
                  </a:lnTo>
                  <a:lnTo>
                    <a:pt x="6959600" y="9950196"/>
                  </a:lnTo>
                  <a:lnTo>
                    <a:pt x="7112000" y="9950196"/>
                  </a:lnTo>
                  <a:close/>
                  <a:moveTo>
                    <a:pt x="6756400" y="9950196"/>
                  </a:moveTo>
                  <a:lnTo>
                    <a:pt x="6604000" y="9950196"/>
                  </a:lnTo>
                  <a:lnTo>
                    <a:pt x="6604000" y="9899396"/>
                  </a:lnTo>
                  <a:lnTo>
                    <a:pt x="6756400" y="9899396"/>
                  </a:lnTo>
                  <a:close/>
                  <a:moveTo>
                    <a:pt x="6400800" y="9899396"/>
                  </a:moveTo>
                  <a:lnTo>
                    <a:pt x="6248400" y="9899396"/>
                  </a:lnTo>
                  <a:lnTo>
                    <a:pt x="6248400" y="9848596"/>
                  </a:lnTo>
                  <a:lnTo>
                    <a:pt x="6400800" y="9848596"/>
                  </a:lnTo>
                  <a:close/>
                  <a:moveTo>
                    <a:pt x="6045200" y="9848596"/>
                  </a:moveTo>
                  <a:lnTo>
                    <a:pt x="5892800" y="9848596"/>
                  </a:lnTo>
                  <a:lnTo>
                    <a:pt x="5892800" y="9797796"/>
                  </a:lnTo>
                  <a:lnTo>
                    <a:pt x="6045200" y="9797796"/>
                  </a:lnTo>
                  <a:close/>
                  <a:moveTo>
                    <a:pt x="5689600" y="9797796"/>
                  </a:moveTo>
                  <a:lnTo>
                    <a:pt x="5537200" y="9797796"/>
                  </a:lnTo>
                  <a:lnTo>
                    <a:pt x="5537200" y="9746996"/>
                  </a:lnTo>
                  <a:lnTo>
                    <a:pt x="5689600" y="9746996"/>
                  </a:lnTo>
                  <a:close/>
                  <a:moveTo>
                    <a:pt x="5334000" y="9746996"/>
                  </a:moveTo>
                  <a:lnTo>
                    <a:pt x="5181600" y="9746996"/>
                  </a:lnTo>
                  <a:lnTo>
                    <a:pt x="5181600" y="9696196"/>
                  </a:lnTo>
                  <a:lnTo>
                    <a:pt x="5334000" y="9696196"/>
                  </a:lnTo>
                  <a:close/>
                  <a:moveTo>
                    <a:pt x="4978400" y="9696196"/>
                  </a:moveTo>
                  <a:lnTo>
                    <a:pt x="4826000" y="9696196"/>
                  </a:lnTo>
                  <a:lnTo>
                    <a:pt x="4826000" y="9645396"/>
                  </a:lnTo>
                  <a:lnTo>
                    <a:pt x="4978400" y="9645396"/>
                  </a:lnTo>
                  <a:close/>
                  <a:moveTo>
                    <a:pt x="4622800" y="9645396"/>
                  </a:moveTo>
                  <a:lnTo>
                    <a:pt x="4470400" y="9645396"/>
                  </a:lnTo>
                  <a:lnTo>
                    <a:pt x="4470400" y="9594596"/>
                  </a:lnTo>
                  <a:lnTo>
                    <a:pt x="4622800" y="9594596"/>
                  </a:lnTo>
                  <a:close/>
                  <a:moveTo>
                    <a:pt x="4267200" y="9594596"/>
                  </a:moveTo>
                  <a:lnTo>
                    <a:pt x="4114800" y="9594596"/>
                  </a:lnTo>
                  <a:lnTo>
                    <a:pt x="4114800" y="9543796"/>
                  </a:lnTo>
                  <a:lnTo>
                    <a:pt x="4267200" y="9543796"/>
                  </a:lnTo>
                  <a:close/>
                  <a:moveTo>
                    <a:pt x="3911600" y="9543796"/>
                  </a:moveTo>
                  <a:lnTo>
                    <a:pt x="3759200" y="9543796"/>
                  </a:lnTo>
                  <a:lnTo>
                    <a:pt x="3759200" y="9492996"/>
                  </a:lnTo>
                  <a:lnTo>
                    <a:pt x="3911600" y="9492996"/>
                  </a:lnTo>
                  <a:close/>
                  <a:moveTo>
                    <a:pt x="3556000" y="9492996"/>
                  </a:moveTo>
                  <a:lnTo>
                    <a:pt x="3403600" y="9492996"/>
                  </a:lnTo>
                  <a:lnTo>
                    <a:pt x="3403600" y="9442196"/>
                  </a:lnTo>
                  <a:lnTo>
                    <a:pt x="3556000" y="9442196"/>
                  </a:lnTo>
                  <a:close/>
                  <a:moveTo>
                    <a:pt x="3200400" y="9442196"/>
                  </a:moveTo>
                  <a:lnTo>
                    <a:pt x="3048000" y="9442196"/>
                  </a:lnTo>
                  <a:lnTo>
                    <a:pt x="3048000" y="9391396"/>
                  </a:lnTo>
                  <a:lnTo>
                    <a:pt x="3200400" y="9391396"/>
                  </a:lnTo>
                  <a:close/>
                  <a:moveTo>
                    <a:pt x="2844800" y="9391396"/>
                  </a:moveTo>
                  <a:lnTo>
                    <a:pt x="2692400" y="9391396"/>
                  </a:lnTo>
                  <a:lnTo>
                    <a:pt x="2692400" y="9340596"/>
                  </a:lnTo>
                  <a:lnTo>
                    <a:pt x="2844800" y="9340596"/>
                  </a:lnTo>
                  <a:close/>
                  <a:moveTo>
                    <a:pt x="2489200" y="9340596"/>
                  </a:moveTo>
                  <a:lnTo>
                    <a:pt x="2336800" y="9340596"/>
                  </a:lnTo>
                  <a:lnTo>
                    <a:pt x="2336800" y="9289796"/>
                  </a:lnTo>
                  <a:lnTo>
                    <a:pt x="2489200" y="9289796"/>
                  </a:lnTo>
                  <a:close/>
                  <a:moveTo>
                    <a:pt x="2133600" y="9289796"/>
                  </a:moveTo>
                  <a:lnTo>
                    <a:pt x="1981200" y="9289796"/>
                  </a:lnTo>
                  <a:lnTo>
                    <a:pt x="1981200" y="9238996"/>
                  </a:lnTo>
                  <a:lnTo>
                    <a:pt x="2133600" y="9238996"/>
                  </a:lnTo>
                  <a:close/>
                  <a:moveTo>
                    <a:pt x="1778000" y="9238996"/>
                  </a:moveTo>
                  <a:lnTo>
                    <a:pt x="1625600" y="9238996"/>
                  </a:lnTo>
                  <a:lnTo>
                    <a:pt x="1625600" y="9188196"/>
                  </a:lnTo>
                  <a:lnTo>
                    <a:pt x="1778000" y="9188196"/>
                  </a:lnTo>
                  <a:close/>
                  <a:moveTo>
                    <a:pt x="1422400" y="9188196"/>
                  </a:moveTo>
                  <a:lnTo>
                    <a:pt x="1270000" y="9188196"/>
                  </a:lnTo>
                  <a:lnTo>
                    <a:pt x="1270000" y="9137396"/>
                  </a:lnTo>
                  <a:lnTo>
                    <a:pt x="1422400" y="9137396"/>
                  </a:lnTo>
                  <a:close/>
                  <a:moveTo>
                    <a:pt x="1066800" y="9137396"/>
                  </a:moveTo>
                  <a:lnTo>
                    <a:pt x="914400" y="9137396"/>
                  </a:lnTo>
                  <a:lnTo>
                    <a:pt x="914400" y="9086596"/>
                  </a:lnTo>
                  <a:lnTo>
                    <a:pt x="1066800" y="9086596"/>
                  </a:lnTo>
                  <a:close/>
                  <a:moveTo>
                    <a:pt x="711200" y="9086596"/>
                  </a:moveTo>
                  <a:lnTo>
                    <a:pt x="558800" y="9086596"/>
                  </a:lnTo>
                  <a:lnTo>
                    <a:pt x="558800" y="9035796"/>
                  </a:lnTo>
                  <a:lnTo>
                    <a:pt x="711200" y="9035796"/>
                  </a:lnTo>
                  <a:close/>
                  <a:moveTo>
                    <a:pt x="355600" y="9035796"/>
                  </a:moveTo>
                  <a:lnTo>
                    <a:pt x="203200" y="9035796"/>
                  </a:lnTo>
                  <a:lnTo>
                    <a:pt x="203200" y="8984996"/>
                  </a:lnTo>
                  <a:lnTo>
                    <a:pt x="355600" y="8984996"/>
                  </a:lnTo>
                  <a:close/>
                  <a:moveTo>
                    <a:pt x="0" y="8984996"/>
                  </a:moveTo>
                  <a:lnTo>
                    <a:pt x="1652270" y="8984996"/>
                  </a:lnTo>
                  <a:lnTo>
                    <a:pt x="1652270" y="8959596"/>
                  </a:lnTo>
                  <a:lnTo>
                    <a:pt x="1652270" y="8984996"/>
                  </a:lnTo>
                  <a:cubicBezTo>
                    <a:pt x="1622044" y="8984996"/>
                    <a:pt x="1592199" y="8983091"/>
                    <a:pt x="1562989" y="8979408"/>
                  </a:cubicBezTo>
                  <a:lnTo>
                    <a:pt x="1569339" y="8928989"/>
                  </a:lnTo>
                  <a:cubicBezTo>
                    <a:pt x="1596517" y="8932418"/>
                    <a:pt x="1624203" y="8934196"/>
                    <a:pt x="1652270" y="8934196"/>
                  </a:cubicBezTo>
                  <a:lnTo>
                    <a:pt x="1718437" y="8934196"/>
                  </a:lnTo>
                  <a:close/>
                  <a:moveTo>
                    <a:pt x="1360932" y="8871458"/>
                  </a:moveTo>
                  <a:cubicBezTo>
                    <a:pt x="1312672" y="8849487"/>
                    <a:pt x="1267206" y="8822309"/>
                    <a:pt x="1225550" y="8790559"/>
                  </a:cubicBezTo>
                  <a:lnTo>
                    <a:pt x="1256284" y="8750173"/>
                  </a:lnTo>
                  <a:cubicBezTo>
                    <a:pt x="1295019" y="8779637"/>
                    <a:pt x="1337056" y="8804910"/>
                    <a:pt x="1381887" y="8825230"/>
                  </a:cubicBezTo>
                  <a:close/>
                  <a:moveTo>
                    <a:pt x="1079119" y="11802237"/>
                  </a:moveTo>
                  <a:cubicBezTo>
                    <a:pt x="1048512" y="11759692"/>
                    <a:pt x="1022604" y="11713464"/>
                    <a:pt x="1002157" y="11664442"/>
                  </a:cubicBezTo>
                  <a:lnTo>
                    <a:pt x="1049020" y="11644757"/>
                  </a:lnTo>
                  <a:cubicBezTo>
                    <a:pt x="1068070" y="11690223"/>
                    <a:pt x="1092073" y="11733022"/>
                    <a:pt x="1120394" y="11772519"/>
                  </a:cubicBezTo>
                  <a:close/>
                  <a:moveTo>
                    <a:pt x="951103" y="11460734"/>
                  </a:moveTo>
                  <a:cubicBezTo>
                    <a:pt x="948944" y="11438636"/>
                    <a:pt x="947928" y="11416157"/>
                    <a:pt x="947928" y="11393424"/>
                  </a:cubicBezTo>
                  <a:lnTo>
                    <a:pt x="947928" y="11305921"/>
                  </a:lnTo>
                  <a:lnTo>
                    <a:pt x="998728" y="11305921"/>
                  </a:lnTo>
                  <a:lnTo>
                    <a:pt x="998728" y="11393424"/>
                  </a:lnTo>
                  <a:lnTo>
                    <a:pt x="973328" y="11393424"/>
                  </a:lnTo>
                  <a:lnTo>
                    <a:pt x="998728" y="11393424"/>
                  </a:lnTo>
                  <a:cubicBezTo>
                    <a:pt x="998728" y="11414506"/>
                    <a:pt x="999744" y="11435334"/>
                    <a:pt x="1001649" y="11455908"/>
                  </a:cubicBezTo>
                  <a:close/>
                  <a:moveTo>
                    <a:pt x="947928" y="11102721"/>
                  </a:moveTo>
                  <a:lnTo>
                    <a:pt x="947928" y="10950321"/>
                  </a:lnTo>
                  <a:lnTo>
                    <a:pt x="998728" y="10950321"/>
                  </a:lnTo>
                  <a:lnTo>
                    <a:pt x="998728" y="11102721"/>
                  </a:lnTo>
                  <a:close/>
                  <a:moveTo>
                    <a:pt x="998728" y="10747121"/>
                  </a:moveTo>
                  <a:lnTo>
                    <a:pt x="998728" y="10594721"/>
                  </a:lnTo>
                  <a:lnTo>
                    <a:pt x="998728" y="10747121"/>
                  </a:lnTo>
                  <a:close/>
                  <a:moveTo>
                    <a:pt x="998728" y="10391521"/>
                  </a:moveTo>
                  <a:lnTo>
                    <a:pt x="998728" y="10239121"/>
                  </a:lnTo>
                  <a:lnTo>
                    <a:pt x="998728" y="10391521"/>
                  </a:lnTo>
                  <a:close/>
                  <a:moveTo>
                    <a:pt x="998728" y="10035921"/>
                  </a:moveTo>
                  <a:lnTo>
                    <a:pt x="998728" y="9883521"/>
                  </a:lnTo>
                  <a:lnTo>
                    <a:pt x="998728" y="10035921"/>
                  </a:lnTo>
                  <a:close/>
                  <a:moveTo>
                    <a:pt x="998728" y="9680321"/>
                  </a:moveTo>
                  <a:lnTo>
                    <a:pt x="998728" y="9527921"/>
                  </a:lnTo>
                  <a:lnTo>
                    <a:pt x="998728" y="9680321"/>
                  </a:lnTo>
                  <a:close/>
                  <a:moveTo>
                    <a:pt x="998728" y="9324721"/>
                  </a:moveTo>
                  <a:lnTo>
                    <a:pt x="998728" y="9172321"/>
                  </a:lnTo>
                  <a:lnTo>
                    <a:pt x="998728" y="9324721"/>
                  </a:lnTo>
                  <a:close/>
                  <a:moveTo>
                    <a:pt x="998728" y="8969121"/>
                  </a:moveTo>
                  <a:lnTo>
                    <a:pt x="998728" y="8816721"/>
                  </a:lnTo>
                  <a:lnTo>
                    <a:pt x="998728" y="8969121"/>
                  </a:lnTo>
                  <a:close/>
                  <a:moveTo>
                    <a:pt x="998728" y="8613521"/>
                  </a:moveTo>
                  <a:lnTo>
                    <a:pt x="998728" y="8461121"/>
                  </a:lnTo>
                  <a:lnTo>
                    <a:pt x="998728" y="8613521"/>
                  </a:lnTo>
                  <a:close/>
                  <a:moveTo>
                    <a:pt x="998728" y="8257921"/>
                  </a:moveTo>
                  <a:lnTo>
                    <a:pt x="998728" y="8105521"/>
                  </a:lnTo>
                  <a:lnTo>
                    <a:pt x="998728" y="8257921"/>
                  </a:lnTo>
                  <a:close/>
                  <a:moveTo>
                    <a:pt x="998728" y="7902321"/>
                  </a:moveTo>
                  <a:lnTo>
                    <a:pt x="998728" y="7749921"/>
                  </a:lnTo>
                  <a:lnTo>
                    <a:pt x="998728" y="7902321"/>
                  </a:lnTo>
                  <a:close/>
                  <a:moveTo>
                    <a:pt x="998728" y="7546721"/>
                  </a:moveTo>
                  <a:lnTo>
                    <a:pt x="998728" y="7394321"/>
                  </a:lnTo>
                  <a:lnTo>
                    <a:pt x="998728" y="7546721"/>
                  </a:lnTo>
                  <a:close/>
                  <a:moveTo>
                    <a:pt x="998728" y="7191121"/>
                  </a:moveTo>
                  <a:lnTo>
                    <a:pt x="998728" y="7038721"/>
                  </a:lnTo>
                  <a:lnTo>
                    <a:pt x="998728" y="7191121"/>
                  </a:lnTo>
                  <a:close/>
                  <a:moveTo>
                    <a:pt x="998728" y="6835521"/>
                  </a:moveTo>
                  <a:lnTo>
                    <a:pt x="998728" y="6683121"/>
                  </a:lnTo>
                  <a:lnTo>
                    <a:pt x="998728" y="6835521"/>
                  </a:lnTo>
                  <a:close/>
                  <a:moveTo>
                    <a:pt x="998728" y="6479921"/>
                  </a:moveTo>
                  <a:lnTo>
                    <a:pt x="998728" y="6327521"/>
                  </a:lnTo>
                  <a:lnTo>
                    <a:pt x="998728" y="6479921"/>
                  </a:lnTo>
                  <a:close/>
                  <a:moveTo>
                    <a:pt x="998728" y="6124321"/>
                  </a:moveTo>
                  <a:lnTo>
                    <a:pt x="998728" y="5971921"/>
                  </a:lnTo>
                  <a:lnTo>
                    <a:pt x="998728" y="6124321"/>
                  </a:lnTo>
                  <a:close/>
                  <a:moveTo>
                    <a:pt x="998728" y="5768721"/>
                  </a:moveTo>
                  <a:lnTo>
                    <a:pt x="998728" y="5616321"/>
                  </a:lnTo>
                  <a:lnTo>
                    <a:pt x="998728" y="5768721"/>
                  </a:lnTo>
                  <a:close/>
                  <a:moveTo>
                    <a:pt x="998728" y="5413121"/>
                  </a:moveTo>
                  <a:lnTo>
                    <a:pt x="998728" y="5260721"/>
                  </a:lnTo>
                  <a:lnTo>
                    <a:pt x="998728" y="5413121"/>
                  </a:lnTo>
                  <a:close/>
                  <a:moveTo>
                    <a:pt x="998728" y="5057521"/>
                  </a:moveTo>
                  <a:lnTo>
                    <a:pt x="998728" y="4905121"/>
                  </a:lnTo>
                  <a:lnTo>
                    <a:pt x="998728" y="5057521"/>
                  </a:lnTo>
                  <a:close/>
                  <a:moveTo>
                    <a:pt x="998728" y="4701921"/>
                  </a:moveTo>
                  <a:lnTo>
                    <a:pt x="998728" y="4549521"/>
                  </a:lnTo>
                  <a:lnTo>
                    <a:pt x="998728" y="4701921"/>
                  </a:lnTo>
                  <a:close/>
                  <a:moveTo>
                    <a:pt x="998728" y="4346321"/>
                  </a:moveTo>
                  <a:lnTo>
                    <a:pt x="998728" y="4193921"/>
                  </a:lnTo>
                  <a:lnTo>
                    <a:pt x="998728" y="4346321"/>
                  </a:lnTo>
                  <a:close/>
                  <a:moveTo>
                    <a:pt x="998728" y="3990721"/>
                  </a:moveTo>
                  <a:lnTo>
                    <a:pt x="998728" y="3838321"/>
                  </a:lnTo>
                  <a:lnTo>
                    <a:pt x="998728" y="3990721"/>
                  </a:lnTo>
                  <a:close/>
                  <a:moveTo>
                    <a:pt x="998728" y="3635121"/>
                  </a:moveTo>
                  <a:lnTo>
                    <a:pt x="998728" y="3482721"/>
                  </a:lnTo>
                  <a:lnTo>
                    <a:pt x="998728" y="3635121"/>
                  </a:lnTo>
                  <a:close/>
                  <a:moveTo>
                    <a:pt x="998728" y="3279521"/>
                  </a:moveTo>
                  <a:lnTo>
                    <a:pt x="998728" y="3127121"/>
                  </a:lnTo>
                  <a:lnTo>
                    <a:pt x="998728" y="3279521"/>
                  </a:lnTo>
                  <a:close/>
                  <a:moveTo>
                    <a:pt x="998728" y="2923921"/>
                  </a:moveTo>
                  <a:lnTo>
                    <a:pt x="998728" y="2771521"/>
                  </a:lnTo>
                  <a:lnTo>
                    <a:pt x="998728" y="2923921"/>
                  </a:lnTo>
                  <a:close/>
                  <a:moveTo>
                    <a:pt x="998728" y="2568321"/>
                  </a:moveTo>
                  <a:lnTo>
                    <a:pt x="998728" y="2415921"/>
                  </a:lnTo>
                  <a:lnTo>
                    <a:pt x="998728" y="2568321"/>
                  </a:lnTo>
                  <a:close/>
                  <a:moveTo>
                    <a:pt x="998728" y="2212721"/>
                  </a:moveTo>
                  <a:lnTo>
                    <a:pt x="998728" y="2060321"/>
                  </a:lnTo>
                  <a:lnTo>
                    <a:pt x="998728" y="2212721"/>
                  </a:lnTo>
                  <a:close/>
                  <a:moveTo>
                    <a:pt x="998728" y="1857121"/>
                  </a:moveTo>
                  <a:lnTo>
                    <a:pt x="998728" y="1704721"/>
                  </a:lnTo>
                  <a:lnTo>
                    <a:pt x="998728" y="1857121"/>
                  </a:lnTo>
                  <a:close/>
                  <a:moveTo>
                    <a:pt x="998728" y="1501521"/>
                  </a:moveTo>
                  <a:lnTo>
                    <a:pt x="998728" y="1349121"/>
                  </a:lnTo>
                  <a:lnTo>
                    <a:pt x="998728" y="1501521"/>
                  </a:lnTo>
                  <a:close/>
                  <a:moveTo>
                    <a:pt x="998728" y="1145921"/>
                  </a:moveTo>
                  <a:lnTo>
                    <a:pt x="998728" y="993521"/>
                  </a:lnTo>
                  <a:lnTo>
                    <a:pt x="998728" y="1145921"/>
                  </a:lnTo>
                  <a:close/>
                  <a:moveTo>
                    <a:pt x="998728" y="790321"/>
                  </a:moveTo>
                  <a:lnTo>
                    <a:pt x="998728" y="702945"/>
                  </a:lnTo>
                  <a:lnTo>
                    <a:pt x="973328" y="702945"/>
                  </a:lnTo>
                  <a:lnTo>
                    <a:pt x="947928" y="702945"/>
                  </a:lnTo>
                  <a:cubicBezTo>
                    <a:pt x="947928" y="649097"/>
                    <a:pt x="954024" y="596519"/>
                    <a:pt x="965581" y="546100"/>
                  </a:cubicBezTo>
                  <a:lnTo>
                    <a:pt x="1015111" y="557403"/>
                  </a:lnTo>
                  <a:cubicBezTo>
                    <a:pt x="1004316" y="604139"/>
                    <a:pt x="998728" y="652907"/>
                    <a:pt x="998728" y="702945"/>
                  </a:cubicBezTo>
                  <a:lnTo>
                    <a:pt x="998728" y="790321"/>
                  </a:lnTo>
                  <a:close/>
                </a:path>
              </a:pathLst>
            </a:custGeom>
            <a:solidFill>
              <a:srgbClr val="FF3F4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5683717" y="1210814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78185" y="8685616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757337" y="1756591"/>
            <a:ext cx="14773327" cy="6684930"/>
          </a:xfrm>
          <a:custGeom>
            <a:avLst/>
            <a:gdLst/>
            <a:ahLst/>
            <a:cxnLst/>
            <a:rect l="l" t="t" r="r" b="b"/>
            <a:pathLst>
              <a:path w="14773327" h="6684930">
                <a:moveTo>
                  <a:pt x="0" y="0"/>
                </a:moveTo>
                <a:lnTo>
                  <a:pt x="14773326" y="0"/>
                </a:lnTo>
                <a:lnTo>
                  <a:pt x="14773326" y="6684930"/>
                </a:lnTo>
                <a:lnTo>
                  <a:pt x="0" y="668493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-187255" y="7993804"/>
            <a:ext cx="3292932" cy="1999529"/>
          </a:xfrm>
          <a:custGeom>
            <a:avLst/>
            <a:gdLst/>
            <a:ahLst/>
            <a:cxnLst/>
            <a:rect l="l" t="t" r="r" b="b"/>
            <a:pathLst>
              <a:path w="3292932" h="1999529">
                <a:moveTo>
                  <a:pt x="0" y="0"/>
                </a:moveTo>
                <a:lnTo>
                  <a:pt x="3292932" y="0"/>
                </a:lnTo>
                <a:lnTo>
                  <a:pt x="3292932" y="1999529"/>
                </a:lnTo>
                <a:lnTo>
                  <a:pt x="0" y="19995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4600097" y="0"/>
            <a:ext cx="3424590" cy="2305906"/>
          </a:xfrm>
          <a:custGeom>
            <a:avLst/>
            <a:gdLst/>
            <a:ahLst/>
            <a:cxnLst/>
            <a:rect l="l" t="t" r="r" b="b"/>
            <a:pathLst>
              <a:path w="3424590" h="2305906">
                <a:moveTo>
                  <a:pt x="0" y="0"/>
                </a:moveTo>
                <a:lnTo>
                  <a:pt x="3424590" y="0"/>
                </a:lnTo>
                <a:lnTo>
                  <a:pt x="3424590" y="2305906"/>
                </a:lnTo>
                <a:lnTo>
                  <a:pt x="0" y="23059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8992975" y="1563982"/>
            <a:ext cx="9525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5850" y="607350"/>
            <a:ext cx="17076300" cy="9072300"/>
            <a:chOff x="0" y="0"/>
            <a:chExt cx="22768400" cy="12096400"/>
          </a:xfrm>
        </p:grpSpPr>
        <p:sp>
          <p:nvSpPr>
            <p:cNvPr id="3" name="Freeform 3"/>
            <p:cNvSpPr/>
            <p:nvPr/>
          </p:nvSpPr>
          <p:spPr>
            <a:xfrm>
              <a:off x="-947928" y="0"/>
              <a:ext cx="23654258" cy="12032869"/>
            </a:xfrm>
            <a:custGeom>
              <a:avLst/>
              <a:gdLst/>
              <a:ahLst/>
              <a:cxnLst/>
              <a:rect l="l" t="t" r="r" b="b"/>
              <a:pathLst>
                <a:path w="23654258" h="12032869">
                  <a:moveTo>
                    <a:pt x="1042543" y="350774"/>
                  </a:moveTo>
                  <a:cubicBezTo>
                    <a:pt x="1069086" y="305054"/>
                    <a:pt x="1100709" y="262636"/>
                    <a:pt x="1136523" y="224155"/>
                  </a:cubicBezTo>
                  <a:lnTo>
                    <a:pt x="1173734" y="258826"/>
                  </a:lnTo>
                  <a:cubicBezTo>
                    <a:pt x="1140460" y="294513"/>
                    <a:pt x="1111123" y="333883"/>
                    <a:pt x="1086485" y="376301"/>
                  </a:cubicBezTo>
                  <a:close/>
                  <a:moveTo>
                    <a:pt x="1300988" y="93472"/>
                  </a:moveTo>
                  <a:cubicBezTo>
                    <a:pt x="1346327" y="67437"/>
                    <a:pt x="1394841" y="46228"/>
                    <a:pt x="1445768" y="30607"/>
                  </a:cubicBezTo>
                  <a:lnTo>
                    <a:pt x="1460627" y="79248"/>
                  </a:lnTo>
                  <a:cubicBezTo>
                    <a:pt x="1413383" y="93726"/>
                    <a:pt x="1368425" y="113284"/>
                    <a:pt x="1326388" y="137541"/>
                  </a:cubicBezTo>
                  <a:close/>
                  <a:moveTo>
                    <a:pt x="1653540" y="0"/>
                  </a:moveTo>
                  <a:lnTo>
                    <a:pt x="1805940" y="0"/>
                  </a:lnTo>
                  <a:lnTo>
                    <a:pt x="1805940" y="50800"/>
                  </a:lnTo>
                  <a:lnTo>
                    <a:pt x="1653540" y="50800"/>
                  </a:lnTo>
                  <a:close/>
                  <a:moveTo>
                    <a:pt x="2009140" y="50800"/>
                  </a:moveTo>
                  <a:lnTo>
                    <a:pt x="2161540" y="50800"/>
                  </a:lnTo>
                  <a:lnTo>
                    <a:pt x="2009140" y="50800"/>
                  </a:lnTo>
                  <a:close/>
                  <a:moveTo>
                    <a:pt x="2364740" y="50800"/>
                  </a:moveTo>
                  <a:lnTo>
                    <a:pt x="2517140" y="50800"/>
                  </a:lnTo>
                  <a:lnTo>
                    <a:pt x="2364740" y="50800"/>
                  </a:lnTo>
                  <a:close/>
                  <a:moveTo>
                    <a:pt x="2720340" y="50800"/>
                  </a:moveTo>
                  <a:lnTo>
                    <a:pt x="2872740" y="50800"/>
                  </a:lnTo>
                  <a:lnTo>
                    <a:pt x="2720340" y="50800"/>
                  </a:lnTo>
                  <a:close/>
                  <a:moveTo>
                    <a:pt x="3075940" y="50800"/>
                  </a:moveTo>
                  <a:lnTo>
                    <a:pt x="3228340" y="50800"/>
                  </a:lnTo>
                  <a:lnTo>
                    <a:pt x="3075940" y="50800"/>
                  </a:lnTo>
                  <a:close/>
                  <a:moveTo>
                    <a:pt x="3431540" y="50800"/>
                  </a:moveTo>
                  <a:lnTo>
                    <a:pt x="3583940" y="50800"/>
                  </a:lnTo>
                  <a:lnTo>
                    <a:pt x="3431540" y="50800"/>
                  </a:lnTo>
                  <a:close/>
                  <a:moveTo>
                    <a:pt x="3787140" y="50800"/>
                  </a:moveTo>
                  <a:lnTo>
                    <a:pt x="3939540" y="50800"/>
                  </a:lnTo>
                  <a:lnTo>
                    <a:pt x="3787140" y="50800"/>
                  </a:lnTo>
                  <a:close/>
                  <a:moveTo>
                    <a:pt x="4142740" y="50800"/>
                  </a:moveTo>
                  <a:lnTo>
                    <a:pt x="4295140" y="50800"/>
                  </a:lnTo>
                  <a:lnTo>
                    <a:pt x="4142740" y="50800"/>
                  </a:lnTo>
                  <a:close/>
                  <a:moveTo>
                    <a:pt x="4498340" y="50800"/>
                  </a:moveTo>
                  <a:lnTo>
                    <a:pt x="4650740" y="50800"/>
                  </a:lnTo>
                  <a:lnTo>
                    <a:pt x="4498340" y="50800"/>
                  </a:lnTo>
                  <a:close/>
                  <a:moveTo>
                    <a:pt x="4853940" y="50800"/>
                  </a:moveTo>
                  <a:lnTo>
                    <a:pt x="5006340" y="50800"/>
                  </a:lnTo>
                  <a:lnTo>
                    <a:pt x="4853940" y="50800"/>
                  </a:lnTo>
                  <a:close/>
                  <a:moveTo>
                    <a:pt x="5209540" y="50800"/>
                  </a:moveTo>
                  <a:lnTo>
                    <a:pt x="5361940" y="50800"/>
                  </a:lnTo>
                  <a:lnTo>
                    <a:pt x="5209540" y="50800"/>
                  </a:lnTo>
                  <a:close/>
                  <a:moveTo>
                    <a:pt x="5565140" y="50800"/>
                  </a:moveTo>
                  <a:lnTo>
                    <a:pt x="5717540" y="50800"/>
                  </a:lnTo>
                  <a:lnTo>
                    <a:pt x="5565140" y="50800"/>
                  </a:lnTo>
                  <a:close/>
                  <a:moveTo>
                    <a:pt x="5920740" y="50800"/>
                  </a:moveTo>
                  <a:lnTo>
                    <a:pt x="6073140" y="50800"/>
                  </a:lnTo>
                  <a:lnTo>
                    <a:pt x="5920740" y="50800"/>
                  </a:lnTo>
                  <a:close/>
                  <a:moveTo>
                    <a:pt x="6276340" y="50800"/>
                  </a:moveTo>
                  <a:lnTo>
                    <a:pt x="6428740" y="50800"/>
                  </a:lnTo>
                  <a:lnTo>
                    <a:pt x="6276340" y="50800"/>
                  </a:lnTo>
                  <a:close/>
                  <a:moveTo>
                    <a:pt x="6631940" y="50800"/>
                  </a:moveTo>
                  <a:lnTo>
                    <a:pt x="6784340" y="50800"/>
                  </a:lnTo>
                  <a:lnTo>
                    <a:pt x="6631940" y="50800"/>
                  </a:lnTo>
                  <a:close/>
                  <a:moveTo>
                    <a:pt x="6987540" y="50800"/>
                  </a:moveTo>
                  <a:lnTo>
                    <a:pt x="7139940" y="50800"/>
                  </a:lnTo>
                  <a:lnTo>
                    <a:pt x="6987540" y="50800"/>
                  </a:lnTo>
                  <a:close/>
                  <a:moveTo>
                    <a:pt x="7343140" y="50800"/>
                  </a:moveTo>
                  <a:lnTo>
                    <a:pt x="7495540" y="50800"/>
                  </a:lnTo>
                  <a:lnTo>
                    <a:pt x="7343140" y="50800"/>
                  </a:lnTo>
                  <a:close/>
                  <a:moveTo>
                    <a:pt x="7698740" y="50800"/>
                  </a:moveTo>
                  <a:lnTo>
                    <a:pt x="7851140" y="50800"/>
                  </a:lnTo>
                  <a:lnTo>
                    <a:pt x="7698740" y="50800"/>
                  </a:lnTo>
                  <a:close/>
                  <a:moveTo>
                    <a:pt x="8054340" y="50800"/>
                  </a:moveTo>
                  <a:lnTo>
                    <a:pt x="8206740" y="50800"/>
                  </a:lnTo>
                  <a:lnTo>
                    <a:pt x="8054340" y="50800"/>
                  </a:lnTo>
                  <a:close/>
                  <a:moveTo>
                    <a:pt x="8409940" y="50800"/>
                  </a:moveTo>
                  <a:lnTo>
                    <a:pt x="8562340" y="50800"/>
                  </a:lnTo>
                  <a:lnTo>
                    <a:pt x="8409940" y="50800"/>
                  </a:lnTo>
                  <a:close/>
                  <a:moveTo>
                    <a:pt x="8765540" y="50800"/>
                  </a:moveTo>
                  <a:lnTo>
                    <a:pt x="8917940" y="50800"/>
                  </a:lnTo>
                  <a:lnTo>
                    <a:pt x="8765540" y="50800"/>
                  </a:lnTo>
                  <a:close/>
                  <a:moveTo>
                    <a:pt x="9121140" y="50800"/>
                  </a:moveTo>
                  <a:lnTo>
                    <a:pt x="9273540" y="50800"/>
                  </a:lnTo>
                  <a:lnTo>
                    <a:pt x="9121140" y="50800"/>
                  </a:lnTo>
                  <a:close/>
                  <a:moveTo>
                    <a:pt x="9476740" y="50800"/>
                  </a:moveTo>
                  <a:lnTo>
                    <a:pt x="9629140" y="50800"/>
                  </a:lnTo>
                  <a:lnTo>
                    <a:pt x="9476740" y="50800"/>
                  </a:lnTo>
                  <a:close/>
                  <a:moveTo>
                    <a:pt x="9832340" y="50800"/>
                  </a:moveTo>
                  <a:lnTo>
                    <a:pt x="9984740" y="50800"/>
                  </a:lnTo>
                  <a:lnTo>
                    <a:pt x="9832340" y="50800"/>
                  </a:lnTo>
                  <a:close/>
                  <a:moveTo>
                    <a:pt x="10187940" y="50800"/>
                  </a:moveTo>
                  <a:lnTo>
                    <a:pt x="10340340" y="50800"/>
                  </a:lnTo>
                  <a:lnTo>
                    <a:pt x="10187940" y="50800"/>
                  </a:lnTo>
                  <a:close/>
                  <a:moveTo>
                    <a:pt x="10543540" y="50800"/>
                  </a:moveTo>
                  <a:lnTo>
                    <a:pt x="10695940" y="50800"/>
                  </a:lnTo>
                  <a:lnTo>
                    <a:pt x="10543540" y="50800"/>
                  </a:lnTo>
                  <a:close/>
                  <a:moveTo>
                    <a:pt x="10899140" y="50800"/>
                  </a:moveTo>
                  <a:lnTo>
                    <a:pt x="11051540" y="50800"/>
                  </a:lnTo>
                  <a:lnTo>
                    <a:pt x="10899140" y="50800"/>
                  </a:lnTo>
                  <a:close/>
                  <a:moveTo>
                    <a:pt x="11254740" y="50800"/>
                  </a:moveTo>
                  <a:lnTo>
                    <a:pt x="11407140" y="50800"/>
                  </a:lnTo>
                  <a:lnTo>
                    <a:pt x="11254740" y="50800"/>
                  </a:lnTo>
                  <a:close/>
                  <a:moveTo>
                    <a:pt x="11610340" y="50800"/>
                  </a:moveTo>
                  <a:lnTo>
                    <a:pt x="11762740" y="50800"/>
                  </a:lnTo>
                  <a:lnTo>
                    <a:pt x="11610340" y="50800"/>
                  </a:lnTo>
                  <a:close/>
                  <a:moveTo>
                    <a:pt x="11965940" y="50800"/>
                  </a:moveTo>
                  <a:lnTo>
                    <a:pt x="12118340" y="50800"/>
                  </a:lnTo>
                  <a:lnTo>
                    <a:pt x="11965940" y="50800"/>
                  </a:lnTo>
                  <a:close/>
                  <a:moveTo>
                    <a:pt x="12321540" y="50800"/>
                  </a:moveTo>
                  <a:lnTo>
                    <a:pt x="12473940" y="50800"/>
                  </a:lnTo>
                  <a:lnTo>
                    <a:pt x="12321540" y="50800"/>
                  </a:lnTo>
                  <a:close/>
                  <a:moveTo>
                    <a:pt x="12677140" y="50800"/>
                  </a:moveTo>
                  <a:lnTo>
                    <a:pt x="12829540" y="50800"/>
                  </a:lnTo>
                  <a:lnTo>
                    <a:pt x="12677140" y="50800"/>
                  </a:lnTo>
                  <a:close/>
                  <a:moveTo>
                    <a:pt x="13032740" y="50800"/>
                  </a:moveTo>
                  <a:lnTo>
                    <a:pt x="13185140" y="50800"/>
                  </a:lnTo>
                  <a:lnTo>
                    <a:pt x="13032740" y="50800"/>
                  </a:lnTo>
                  <a:close/>
                  <a:moveTo>
                    <a:pt x="13388340" y="50800"/>
                  </a:moveTo>
                  <a:lnTo>
                    <a:pt x="13540740" y="50800"/>
                  </a:lnTo>
                  <a:lnTo>
                    <a:pt x="13388340" y="50800"/>
                  </a:lnTo>
                  <a:close/>
                  <a:moveTo>
                    <a:pt x="13743940" y="50800"/>
                  </a:moveTo>
                  <a:lnTo>
                    <a:pt x="13896340" y="50800"/>
                  </a:lnTo>
                  <a:lnTo>
                    <a:pt x="13743940" y="50800"/>
                  </a:lnTo>
                  <a:close/>
                  <a:moveTo>
                    <a:pt x="14099541" y="50800"/>
                  </a:moveTo>
                  <a:lnTo>
                    <a:pt x="14251941" y="50800"/>
                  </a:lnTo>
                  <a:lnTo>
                    <a:pt x="14099541" y="50800"/>
                  </a:lnTo>
                  <a:close/>
                  <a:moveTo>
                    <a:pt x="14455141" y="50800"/>
                  </a:moveTo>
                  <a:lnTo>
                    <a:pt x="14607541" y="50800"/>
                  </a:lnTo>
                  <a:lnTo>
                    <a:pt x="14455141" y="50800"/>
                  </a:lnTo>
                  <a:close/>
                  <a:moveTo>
                    <a:pt x="14810741" y="50800"/>
                  </a:moveTo>
                  <a:lnTo>
                    <a:pt x="14963141" y="50800"/>
                  </a:lnTo>
                  <a:lnTo>
                    <a:pt x="14810741" y="50800"/>
                  </a:lnTo>
                  <a:close/>
                  <a:moveTo>
                    <a:pt x="15166341" y="50800"/>
                  </a:moveTo>
                  <a:lnTo>
                    <a:pt x="15318741" y="50800"/>
                  </a:lnTo>
                  <a:lnTo>
                    <a:pt x="15166341" y="50800"/>
                  </a:lnTo>
                  <a:close/>
                  <a:moveTo>
                    <a:pt x="15521941" y="50800"/>
                  </a:moveTo>
                  <a:lnTo>
                    <a:pt x="15674341" y="50800"/>
                  </a:lnTo>
                  <a:lnTo>
                    <a:pt x="15521941" y="50800"/>
                  </a:lnTo>
                  <a:close/>
                  <a:moveTo>
                    <a:pt x="15877541" y="50800"/>
                  </a:moveTo>
                  <a:lnTo>
                    <a:pt x="16029941" y="50800"/>
                  </a:lnTo>
                  <a:lnTo>
                    <a:pt x="15877541" y="50800"/>
                  </a:lnTo>
                  <a:close/>
                  <a:moveTo>
                    <a:pt x="16233141" y="50800"/>
                  </a:moveTo>
                  <a:lnTo>
                    <a:pt x="16385541" y="50800"/>
                  </a:lnTo>
                  <a:lnTo>
                    <a:pt x="16233141" y="50800"/>
                  </a:lnTo>
                  <a:close/>
                  <a:moveTo>
                    <a:pt x="16588741" y="50800"/>
                  </a:moveTo>
                  <a:lnTo>
                    <a:pt x="16741141" y="50800"/>
                  </a:lnTo>
                  <a:lnTo>
                    <a:pt x="16588741" y="50800"/>
                  </a:lnTo>
                  <a:close/>
                  <a:moveTo>
                    <a:pt x="16944341" y="50800"/>
                  </a:moveTo>
                  <a:lnTo>
                    <a:pt x="17096741" y="50800"/>
                  </a:lnTo>
                  <a:lnTo>
                    <a:pt x="16944341" y="50800"/>
                  </a:lnTo>
                  <a:close/>
                  <a:moveTo>
                    <a:pt x="17299941" y="50800"/>
                  </a:moveTo>
                  <a:lnTo>
                    <a:pt x="17452341" y="50800"/>
                  </a:lnTo>
                  <a:lnTo>
                    <a:pt x="17299941" y="50800"/>
                  </a:lnTo>
                  <a:close/>
                  <a:moveTo>
                    <a:pt x="17655541" y="50800"/>
                  </a:moveTo>
                  <a:lnTo>
                    <a:pt x="17807941" y="50800"/>
                  </a:lnTo>
                  <a:lnTo>
                    <a:pt x="17655541" y="50800"/>
                  </a:lnTo>
                  <a:close/>
                  <a:moveTo>
                    <a:pt x="18011141" y="50800"/>
                  </a:moveTo>
                  <a:lnTo>
                    <a:pt x="18163541" y="50800"/>
                  </a:lnTo>
                  <a:lnTo>
                    <a:pt x="18011141" y="50800"/>
                  </a:lnTo>
                  <a:close/>
                  <a:moveTo>
                    <a:pt x="18366741" y="50800"/>
                  </a:moveTo>
                  <a:lnTo>
                    <a:pt x="18519141" y="50800"/>
                  </a:lnTo>
                  <a:lnTo>
                    <a:pt x="18366741" y="50800"/>
                  </a:lnTo>
                  <a:close/>
                  <a:moveTo>
                    <a:pt x="18722341" y="50800"/>
                  </a:moveTo>
                  <a:lnTo>
                    <a:pt x="18874741" y="50800"/>
                  </a:lnTo>
                  <a:lnTo>
                    <a:pt x="18722341" y="50800"/>
                  </a:lnTo>
                  <a:close/>
                  <a:moveTo>
                    <a:pt x="19077941" y="50800"/>
                  </a:moveTo>
                  <a:lnTo>
                    <a:pt x="19230341" y="50800"/>
                  </a:lnTo>
                  <a:lnTo>
                    <a:pt x="19077941" y="50800"/>
                  </a:lnTo>
                  <a:close/>
                  <a:moveTo>
                    <a:pt x="19433541" y="50800"/>
                  </a:moveTo>
                  <a:lnTo>
                    <a:pt x="19585941" y="50800"/>
                  </a:lnTo>
                  <a:lnTo>
                    <a:pt x="19433541" y="50800"/>
                  </a:lnTo>
                  <a:close/>
                  <a:moveTo>
                    <a:pt x="19789141" y="50800"/>
                  </a:moveTo>
                  <a:lnTo>
                    <a:pt x="19941541" y="50800"/>
                  </a:lnTo>
                  <a:lnTo>
                    <a:pt x="19789141" y="50800"/>
                  </a:lnTo>
                  <a:close/>
                  <a:moveTo>
                    <a:pt x="20144741" y="50800"/>
                  </a:moveTo>
                  <a:lnTo>
                    <a:pt x="20297141" y="50800"/>
                  </a:lnTo>
                  <a:lnTo>
                    <a:pt x="20144741" y="50800"/>
                  </a:lnTo>
                  <a:close/>
                  <a:moveTo>
                    <a:pt x="20500341" y="50800"/>
                  </a:moveTo>
                  <a:lnTo>
                    <a:pt x="20652741" y="50800"/>
                  </a:lnTo>
                  <a:lnTo>
                    <a:pt x="20500341" y="50800"/>
                  </a:lnTo>
                  <a:close/>
                  <a:moveTo>
                    <a:pt x="20855941" y="50800"/>
                  </a:moveTo>
                  <a:lnTo>
                    <a:pt x="21008341" y="50800"/>
                  </a:lnTo>
                  <a:lnTo>
                    <a:pt x="20855941" y="50800"/>
                  </a:lnTo>
                  <a:close/>
                  <a:moveTo>
                    <a:pt x="21211541" y="50800"/>
                  </a:moveTo>
                  <a:lnTo>
                    <a:pt x="21363941" y="50800"/>
                  </a:lnTo>
                  <a:lnTo>
                    <a:pt x="21211541" y="50800"/>
                  </a:lnTo>
                  <a:close/>
                  <a:moveTo>
                    <a:pt x="21567141" y="50800"/>
                  </a:moveTo>
                  <a:lnTo>
                    <a:pt x="21719541" y="50800"/>
                  </a:lnTo>
                  <a:lnTo>
                    <a:pt x="21567141" y="50800"/>
                  </a:lnTo>
                  <a:close/>
                  <a:moveTo>
                    <a:pt x="21922741" y="50800"/>
                  </a:moveTo>
                  <a:lnTo>
                    <a:pt x="22075141" y="50800"/>
                  </a:lnTo>
                  <a:lnTo>
                    <a:pt x="21922741" y="50800"/>
                  </a:lnTo>
                  <a:close/>
                  <a:moveTo>
                    <a:pt x="22278341" y="50800"/>
                  </a:moveTo>
                  <a:lnTo>
                    <a:pt x="22430741" y="50800"/>
                  </a:lnTo>
                  <a:lnTo>
                    <a:pt x="22278341" y="50800"/>
                  </a:lnTo>
                  <a:close/>
                  <a:moveTo>
                    <a:pt x="22633941" y="50800"/>
                  </a:moveTo>
                  <a:lnTo>
                    <a:pt x="22786341" y="50800"/>
                  </a:lnTo>
                  <a:lnTo>
                    <a:pt x="22633941" y="50800"/>
                  </a:lnTo>
                  <a:close/>
                  <a:moveTo>
                    <a:pt x="22989541" y="50800"/>
                  </a:moveTo>
                  <a:lnTo>
                    <a:pt x="23012018" y="50800"/>
                  </a:lnTo>
                  <a:lnTo>
                    <a:pt x="23012018" y="25400"/>
                  </a:lnTo>
                  <a:lnTo>
                    <a:pt x="23012018" y="0"/>
                  </a:lnTo>
                  <a:cubicBezTo>
                    <a:pt x="23057867" y="0"/>
                    <a:pt x="23102570" y="4318"/>
                    <a:pt x="23146004" y="12700"/>
                  </a:cubicBezTo>
                  <a:lnTo>
                    <a:pt x="23136352" y="62611"/>
                  </a:lnTo>
                  <a:cubicBezTo>
                    <a:pt x="23096092" y="54864"/>
                    <a:pt x="23054565" y="50800"/>
                    <a:pt x="23012018" y="50800"/>
                  </a:cubicBezTo>
                  <a:lnTo>
                    <a:pt x="22989541" y="50800"/>
                  </a:lnTo>
                  <a:close/>
                  <a:moveTo>
                    <a:pt x="23343997" y="133604"/>
                  </a:moveTo>
                  <a:cubicBezTo>
                    <a:pt x="23390733" y="158623"/>
                    <a:pt x="23434293" y="188595"/>
                    <a:pt x="23473917" y="223012"/>
                  </a:cubicBezTo>
                  <a:lnTo>
                    <a:pt x="23440643" y="261366"/>
                  </a:lnTo>
                  <a:cubicBezTo>
                    <a:pt x="23403815" y="229362"/>
                    <a:pt x="23363428" y="201549"/>
                    <a:pt x="23319993" y="178308"/>
                  </a:cubicBezTo>
                  <a:close/>
                  <a:moveTo>
                    <a:pt x="23586314" y="427355"/>
                  </a:moveTo>
                  <a:cubicBezTo>
                    <a:pt x="23613999" y="471805"/>
                    <a:pt x="23636859" y="519430"/>
                    <a:pt x="23654258" y="569722"/>
                  </a:cubicBezTo>
                  <a:lnTo>
                    <a:pt x="23606252" y="586232"/>
                  </a:lnTo>
                  <a:cubicBezTo>
                    <a:pt x="23590123" y="539623"/>
                    <a:pt x="23568915" y="495300"/>
                    <a:pt x="23543260" y="454152"/>
                  </a:cubicBezTo>
                  <a:close/>
                  <a:moveTo>
                    <a:pt x="23648924" y="803148"/>
                  </a:moveTo>
                  <a:cubicBezTo>
                    <a:pt x="23649178" y="810514"/>
                    <a:pt x="23649305" y="817880"/>
                    <a:pt x="23649305" y="825373"/>
                  </a:cubicBezTo>
                  <a:lnTo>
                    <a:pt x="23623905" y="825373"/>
                  </a:lnTo>
                  <a:lnTo>
                    <a:pt x="23649305" y="825373"/>
                  </a:lnTo>
                  <a:lnTo>
                    <a:pt x="23649305" y="834136"/>
                  </a:lnTo>
                  <a:lnTo>
                    <a:pt x="23598505" y="834136"/>
                  </a:lnTo>
                  <a:lnTo>
                    <a:pt x="23598505" y="702945"/>
                  </a:lnTo>
                  <a:cubicBezTo>
                    <a:pt x="23598505" y="696087"/>
                    <a:pt x="23598378" y="689229"/>
                    <a:pt x="23598124" y="682371"/>
                  </a:cubicBezTo>
                  <a:close/>
                  <a:moveTo>
                    <a:pt x="23598505" y="1038860"/>
                  </a:moveTo>
                  <a:lnTo>
                    <a:pt x="23598505" y="1191260"/>
                  </a:lnTo>
                  <a:lnTo>
                    <a:pt x="23547705" y="1191260"/>
                  </a:lnTo>
                  <a:lnTo>
                    <a:pt x="23547705" y="1038860"/>
                  </a:lnTo>
                  <a:close/>
                  <a:moveTo>
                    <a:pt x="23547705" y="1394460"/>
                  </a:moveTo>
                  <a:lnTo>
                    <a:pt x="23547705" y="1546860"/>
                  </a:lnTo>
                  <a:lnTo>
                    <a:pt x="23496905" y="1546860"/>
                  </a:lnTo>
                  <a:lnTo>
                    <a:pt x="23496905" y="1394460"/>
                  </a:lnTo>
                  <a:close/>
                  <a:moveTo>
                    <a:pt x="23496905" y="1750060"/>
                  </a:moveTo>
                  <a:lnTo>
                    <a:pt x="23496905" y="1902460"/>
                  </a:lnTo>
                  <a:lnTo>
                    <a:pt x="23446105" y="1902460"/>
                  </a:lnTo>
                  <a:lnTo>
                    <a:pt x="23446105" y="1750060"/>
                  </a:lnTo>
                  <a:close/>
                  <a:moveTo>
                    <a:pt x="23446105" y="2105660"/>
                  </a:moveTo>
                  <a:lnTo>
                    <a:pt x="23446105" y="2258060"/>
                  </a:lnTo>
                  <a:lnTo>
                    <a:pt x="23395305" y="2258060"/>
                  </a:lnTo>
                  <a:lnTo>
                    <a:pt x="23395305" y="2105660"/>
                  </a:lnTo>
                  <a:close/>
                  <a:moveTo>
                    <a:pt x="23395305" y="2461260"/>
                  </a:moveTo>
                  <a:lnTo>
                    <a:pt x="23395305" y="2613660"/>
                  </a:lnTo>
                  <a:lnTo>
                    <a:pt x="23344505" y="2613660"/>
                  </a:lnTo>
                  <a:lnTo>
                    <a:pt x="23344505" y="2461260"/>
                  </a:lnTo>
                  <a:close/>
                  <a:moveTo>
                    <a:pt x="23344505" y="2816860"/>
                  </a:moveTo>
                  <a:lnTo>
                    <a:pt x="23344505" y="2969260"/>
                  </a:lnTo>
                  <a:lnTo>
                    <a:pt x="23293705" y="2969260"/>
                  </a:lnTo>
                  <a:lnTo>
                    <a:pt x="23293705" y="2816860"/>
                  </a:lnTo>
                  <a:close/>
                  <a:moveTo>
                    <a:pt x="23293705" y="3172460"/>
                  </a:moveTo>
                  <a:lnTo>
                    <a:pt x="23293705" y="3324860"/>
                  </a:lnTo>
                  <a:lnTo>
                    <a:pt x="23242905" y="3324860"/>
                  </a:lnTo>
                  <a:lnTo>
                    <a:pt x="23242905" y="3172460"/>
                  </a:lnTo>
                  <a:close/>
                  <a:moveTo>
                    <a:pt x="23242905" y="3528060"/>
                  </a:moveTo>
                  <a:lnTo>
                    <a:pt x="23242905" y="3680460"/>
                  </a:lnTo>
                  <a:lnTo>
                    <a:pt x="23192105" y="3680460"/>
                  </a:lnTo>
                  <a:lnTo>
                    <a:pt x="23192105" y="3528060"/>
                  </a:lnTo>
                  <a:close/>
                  <a:moveTo>
                    <a:pt x="23192105" y="3883660"/>
                  </a:moveTo>
                  <a:lnTo>
                    <a:pt x="23192105" y="4036060"/>
                  </a:lnTo>
                  <a:lnTo>
                    <a:pt x="23141305" y="4036060"/>
                  </a:lnTo>
                  <a:lnTo>
                    <a:pt x="23141305" y="3883660"/>
                  </a:lnTo>
                  <a:close/>
                  <a:moveTo>
                    <a:pt x="23141305" y="4239260"/>
                  </a:moveTo>
                  <a:lnTo>
                    <a:pt x="23141305" y="4391660"/>
                  </a:lnTo>
                  <a:lnTo>
                    <a:pt x="23090505" y="4391660"/>
                  </a:lnTo>
                  <a:lnTo>
                    <a:pt x="23090505" y="4239260"/>
                  </a:lnTo>
                  <a:close/>
                  <a:moveTo>
                    <a:pt x="23090505" y="4594860"/>
                  </a:moveTo>
                  <a:lnTo>
                    <a:pt x="23090505" y="4747260"/>
                  </a:lnTo>
                  <a:lnTo>
                    <a:pt x="23039705" y="4747260"/>
                  </a:lnTo>
                  <a:lnTo>
                    <a:pt x="23039705" y="4594860"/>
                  </a:lnTo>
                  <a:close/>
                  <a:moveTo>
                    <a:pt x="23039705" y="4950460"/>
                  </a:moveTo>
                  <a:lnTo>
                    <a:pt x="23039705" y="5102860"/>
                  </a:lnTo>
                  <a:lnTo>
                    <a:pt x="22988905" y="5102860"/>
                  </a:lnTo>
                  <a:lnTo>
                    <a:pt x="22988905" y="4950460"/>
                  </a:lnTo>
                  <a:close/>
                  <a:moveTo>
                    <a:pt x="22988905" y="5306060"/>
                  </a:moveTo>
                  <a:lnTo>
                    <a:pt x="22988905" y="5458460"/>
                  </a:lnTo>
                  <a:lnTo>
                    <a:pt x="22938105" y="5458460"/>
                  </a:lnTo>
                  <a:lnTo>
                    <a:pt x="22938105" y="5306060"/>
                  </a:lnTo>
                  <a:close/>
                  <a:moveTo>
                    <a:pt x="22938105" y="5661660"/>
                  </a:moveTo>
                  <a:lnTo>
                    <a:pt x="22938105" y="5814060"/>
                  </a:lnTo>
                  <a:lnTo>
                    <a:pt x="22887305" y="5814060"/>
                  </a:lnTo>
                  <a:lnTo>
                    <a:pt x="22887305" y="5661660"/>
                  </a:lnTo>
                  <a:close/>
                  <a:moveTo>
                    <a:pt x="22887305" y="6017260"/>
                  </a:moveTo>
                  <a:lnTo>
                    <a:pt x="22887305" y="6169660"/>
                  </a:lnTo>
                  <a:lnTo>
                    <a:pt x="22836505" y="6169660"/>
                  </a:lnTo>
                  <a:lnTo>
                    <a:pt x="22836505" y="6017260"/>
                  </a:lnTo>
                  <a:close/>
                  <a:moveTo>
                    <a:pt x="22836505" y="6372860"/>
                  </a:moveTo>
                  <a:lnTo>
                    <a:pt x="22836505" y="6525260"/>
                  </a:lnTo>
                  <a:lnTo>
                    <a:pt x="22785705" y="6525260"/>
                  </a:lnTo>
                  <a:lnTo>
                    <a:pt x="22785705" y="6372860"/>
                  </a:lnTo>
                  <a:close/>
                  <a:moveTo>
                    <a:pt x="22785705" y="6728460"/>
                  </a:moveTo>
                  <a:lnTo>
                    <a:pt x="22785705" y="6880860"/>
                  </a:lnTo>
                  <a:lnTo>
                    <a:pt x="22734905" y="6880860"/>
                  </a:lnTo>
                  <a:lnTo>
                    <a:pt x="22734905" y="6728460"/>
                  </a:lnTo>
                  <a:close/>
                  <a:moveTo>
                    <a:pt x="22734905" y="7084060"/>
                  </a:moveTo>
                  <a:lnTo>
                    <a:pt x="22734905" y="7236460"/>
                  </a:lnTo>
                  <a:lnTo>
                    <a:pt x="22684105" y="7236460"/>
                  </a:lnTo>
                  <a:lnTo>
                    <a:pt x="22684105" y="7084060"/>
                  </a:lnTo>
                  <a:close/>
                  <a:moveTo>
                    <a:pt x="22684105" y="7439660"/>
                  </a:moveTo>
                  <a:lnTo>
                    <a:pt x="22684105" y="7592060"/>
                  </a:lnTo>
                  <a:lnTo>
                    <a:pt x="22633305" y="7592060"/>
                  </a:lnTo>
                  <a:lnTo>
                    <a:pt x="22633305" y="7439660"/>
                  </a:lnTo>
                  <a:close/>
                  <a:moveTo>
                    <a:pt x="22633305" y="7795260"/>
                  </a:moveTo>
                  <a:lnTo>
                    <a:pt x="22633305" y="7947660"/>
                  </a:lnTo>
                  <a:lnTo>
                    <a:pt x="22582505" y="7947660"/>
                  </a:lnTo>
                  <a:lnTo>
                    <a:pt x="22582505" y="7795260"/>
                  </a:lnTo>
                  <a:close/>
                  <a:moveTo>
                    <a:pt x="22582505" y="8150860"/>
                  </a:moveTo>
                  <a:lnTo>
                    <a:pt x="22582505" y="8303260"/>
                  </a:lnTo>
                  <a:lnTo>
                    <a:pt x="22531705" y="8303260"/>
                  </a:lnTo>
                  <a:lnTo>
                    <a:pt x="22531705" y="8150860"/>
                  </a:lnTo>
                  <a:close/>
                  <a:moveTo>
                    <a:pt x="22531705" y="8506460"/>
                  </a:moveTo>
                  <a:lnTo>
                    <a:pt x="22531705" y="8658860"/>
                  </a:lnTo>
                  <a:lnTo>
                    <a:pt x="22480905" y="8658860"/>
                  </a:lnTo>
                  <a:lnTo>
                    <a:pt x="22480905" y="8506460"/>
                  </a:lnTo>
                  <a:close/>
                  <a:moveTo>
                    <a:pt x="22480905" y="8862060"/>
                  </a:moveTo>
                  <a:lnTo>
                    <a:pt x="22480905" y="9014460"/>
                  </a:lnTo>
                  <a:lnTo>
                    <a:pt x="22430105" y="9014460"/>
                  </a:lnTo>
                  <a:lnTo>
                    <a:pt x="22430105" y="8862060"/>
                  </a:lnTo>
                  <a:close/>
                  <a:moveTo>
                    <a:pt x="22430105" y="9217660"/>
                  </a:moveTo>
                  <a:lnTo>
                    <a:pt x="22430105" y="9370060"/>
                  </a:lnTo>
                  <a:lnTo>
                    <a:pt x="22379305" y="9370060"/>
                  </a:lnTo>
                  <a:lnTo>
                    <a:pt x="22379305" y="9217660"/>
                  </a:lnTo>
                  <a:close/>
                  <a:moveTo>
                    <a:pt x="22379305" y="9573260"/>
                  </a:moveTo>
                  <a:lnTo>
                    <a:pt x="22379305" y="9725660"/>
                  </a:lnTo>
                  <a:lnTo>
                    <a:pt x="22328505" y="9725660"/>
                  </a:lnTo>
                  <a:lnTo>
                    <a:pt x="22328505" y="9573260"/>
                  </a:lnTo>
                  <a:close/>
                  <a:moveTo>
                    <a:pt x="22328505" y="9928860"/>
                  </a:moveTo>
                  <a:lnTo>
                    <a:pt x="22328505" y="10081260"/>
                  </a:lnTo>
                  <a:lnTo>
                    <a:pt x="22277705" y="10081260"/>
                  </a:lnTo>
                  <a:lnTo>
                    <a:pt x="22277705" y="9928860"/>
                  </a:lnTo>
                  <a:close/>
                  <a:moveTo>
                    <a:pt x="22277705" y="10284460"/>
                  </a:moveTo>
                  <a:lnTo>
                    <a:pt x="22277705" y="10436860"/>
                  </a:lnTo>
                  <a:lnTo>
                    <a:pt x="22226905" y="10436860"/>
                  </a:lnTo>
                  <a:lnTo>
                    <a:pt x="22226905" y="10284460"/>
                  </a:lnTo>
                  <a:close/>
                  <a:moveTo>
                    <a:pt x="22226905" y="10640060"/>
                  </a:moveTo>
                  <a:lnTo>
                    <a:pt x="22226905" y="10792460"/>
                  </a:lnTo>
                  <a:lnTo>
                    <a:pt x="22176105" y="10792460"/>
                  </a:lnTo>
                  <a:lnTo>
                    <a:pt x="22176105" y="10640060"/>
                  </a:lnTo>
                  <a:close/>
                  <a:moveTo>
                    <a:pt x="22176105" y="10995660"/>
                  </a:moveTo>
                  <a:lnTo>
                    <a:pt x="22176105" y="11148060"/>
                  </a:lnTo>
                  <a:lnTo>
                    <a:pt x="22125305" y="11148060"/>
                  </a:lnTo>
                  <a:lnTo>
                    <a:pt x="22125305" y="10995660"/>
                  </a:lnTo>
                  <a:close/>
                  <a:moveTo>
                    <a:pt x="22125305" y="11351260"/>
                  </a:moveTo>
                  <a:lnTo>
                    <a:pt x="22125305" y="11394948"/>
                  </a:lnTo>
                  <a:lnTo>
                    <a:pt x="22099905" y="11394948"/>
                  </a:lnTo>
                  <a:lnTo>
                    <a:pt x="22125305" y="11394948"/>
                  </a:lnTo>
                  <a:cubicBezTo>
                    <a:pt x="22125305" y="11433175"/>
                    <a:pt x="22122257" y="11470767"/>
                    <a:pt x="22116289" y="11507343"/>
                  </a:cubicBezTo>
                  <a:lnTo>
                    <a:pt x="22066123" y="11499215"/>
                  </a:lnTo>
                  <a:cubicBezTo>
                    <a:pt x="22071584" y="11465306"/>
                    <a:pt x="22074378" y="11430381"/>
                    <a:pt x="22074378" y="11394821"/>
                  </a:cubicBezTo>
                  <a:lnTo>
                    <a:pt x="22074378" y="11351133"/>
                  </a:lnTo>
                  <a:close/>
                  <a:moveTo>
                    <a:pt x="22001226" y="11707114"/>
                  </a:moveTo>
                  <a:cubicBezTo>
                    <a:pt x="21977604" y="11754612"/>
                    <a:pt x="21948775" y="11798935"/>
                    <a:pt x="21915501" y="11839575"/>
                  </a:cubicBezTo>
                  <a:lnTo>
                    <a:pt x="21876258" y="11807317"/>
                  </a:lnTo>
                  <a:cubicBezTo>
                    <a:pt x="21907118" y="11769598"/>
                    <a:pt x="21933915" y="11728450"/>
                    <a:pt x="21955760" y="11684508"/>
                  </a:cubicBezTo>
                  <a:close/>
                  <a:moveTo>
                    <a:pt x="21714333" y="11957812"/>
                  </a:moveTo>
                  <a:cubicBezTo>
                    <a:pt x="21670772" y="11986768"/>
                    <a:pt x="21623782" y="12011025"/>
                    <a:pt x="21573998" y="12029821"/>
                  </a:cubicBezTo>
                  <a:lnTo>
                    <a:pt x="21556090" y="11982323"/>
                  </a:lnTo>
                  <a:cubicBezTo>
                    <a:pt x="21602191" y="11964924"/>
                    <a:pt x="21645753" y="11942445"/>
                    <a:pt x="21686265" y="11915521"/>
                  </a:cubicBezTo>
                  <a:close/>
                  <a:moveTo>
                    <a:pt x="21340699" y="12031472"/>
                  </a:moveTo>
                  <a:cubicBezTo>
                    <a:pt x="21326093" y="12032361"/>
                    <a:pt x="21311363" y="12032869"/>
                    <a:pt x="21296630" y="12032869"/>
                  </a:cubicBezTo>
                  <a:lnTo>
                    <a:pt x="21296630" y="12007469"/>
                  </a:lnTo>
                  <a:lnTo>
                    <a:pt x="21296630" y="12032869"/>
                  </a:lnTo>
                  <a:lnTo>
                    <a:pt x="21186648" y="12032869"/>
                  </a:lnTo>
                  <a:lnTo>
                    <a:pt x="21186648" y="11982069"/>
                  </a:lnTo>
                  <a:lnTo>
                    <a:pt x="21296630" y="11982069"/>
                  </a:lnTo>
                  <a:cubicBezTo>
                    <a:pt x="21310346" y="11982069"/>
                    <a:pt x="21324063" y="11981688"/>
                    <a:pt x="21337651" y="11980799"/>
                  </a:cubicBezTo>
                  <a:close/>
                  <a:moveTo>
                    <a:pt x="20980400" y="11982196"/>
                  </a:moveTo>
                  <a:lnTo>
                    <a:pt x="20828000" y="11982196"/>
                  </a:lnTo>
                  <a:lnTo>
                    <a:pt x="20828000" y="11931396"/>
                  </a:lnTo>
                  <a:lnTo>
                    <a:pt x="20980400" y="11931396"/>
                  </a:lnTo>
                  <a:close/>
                  <a:moveTo>
                    <a:pt x="20624800" y="11931396"/>
                  </a:moveTo>
                  <a:lnTo>
                    <a:pt x="20472400" y="11931396"/>
                  </a:lnTo>
                  <a:lnTo>
                    <a:pt x="20472400" y="11880596"/>
                  </a:lnTo>
                  <a:lnTo>
                    <a:pt x="20624800" y="11880596"/>
                  </a:lnTo>
                  <a:close/>
                  <a:moveTo>
                    <a:pt x="20269200" y="11880596"/>
                  </a:moveTo>
                  <a:lnTo>
                    <a:pt x="20116800" y="11880596"/>
                  </a:lnTo>
                  <a:lnTo>
                    <a:pt x="20116800" y="11829796"/>
                  </a:lnTo>
                  <a:lnTo>
                    <a:pt x="20269200" y="11829796"/>
                  </a:lnTo>
                  <a:close/>
                  <a:moveTo>
                    <a:pt x="19913600" y="11829796"/>
                  </a:moveTo>
                  <a:lnTo>
                    <a:pt x="19761200" y="11829796"/>
                  </a:lnTo>
                  <a:lnTo>
                    <a:pt x="19761200" y="11778996"/>
                  </a:lnTo>
                  <a:lnTo>
                    <a:pt x="19913600" y="11778996"/>
                  </a:lnTo>
                  <a:close/>
                  <a:moveTo>
                    <a:pt x="19558000" y="11778996"/>
                  </a:moveTo>
                  <a:lnTo>
                    <a:pt x="19405600" y="11778996"/>
                  </a:lnTo>
                  <a:lnTo>
                    <a:pt x="19405600" y="11728196"/>
                  </a:lnTo>
                  <a:lnTo>
                    <a:pt x="19558000" y="11728196"/>
                  </a:lnTo>
                  <a:close/>
                  <a:moveTo>
                    <a:pt x="19202400" y="11728196"/>
                  </a:moveTo>
                  <a:lnTo>
                    <a:pt x="19050000" y="11728196"/>
                  </a:lnTo>
                  <a:lnTo>
                    <a:pt x="19050000" y="11677396"/>
                  </a:lnTo>
                  <a:lnTo>
                    <a:pt x="19202400" y="11677396"/>
                  </a:lnTo>
                  <a:close/>
                  <a:moveTo>
                    <a:pt x="18846800" y="11677396"/>
                  </a:moveTo>
                  <a:lnTo>
                    <a:pt x="18694400" y="11677396"/>
                  </a:lnTo>
                  <a:lnTo>
                    <a:pt x="18694400" y="11626596"/>
                  </a:lnTo>
                  <a:lnTo>
                    <a:pt x="18846800" y="11626596"/>
                  </a:lnTo>
                  <a:close/>
                  <a:moveTo>
                    <a:pt x="18491200" y="11626596"/>
                  </a:moveTo>
                  <a:lnTo>
                    <a:pt x="18338800" y="11626596"/>
                  </a:lnTo>
                  <a:lnTo>
                    <a:pt x="18338800" y="11575796"/>
                  </a:lnTo>
                  <a:lnTo>
                    <a:pt x="18491200" y="11575796"/>
                  </a:lnTo>
                  <a:close/>
                  <a:moveTo>
                    <a:pt x="18135600" y="11575796"/>
                  </a:moveTo>
                  <a:lnTo>
                    <a:pt x="17983200" y="11575796"/>
                  </a:lnTo>
                  <a:lnTo>
                    <a:pt x="17983200" y="11524996"/>
                  </a:lnTo>
                  <a:lnTo>
                    <a:pt x="18135600" y="11524996"/>
                  </a:lnTo>
                  <a:close/>
                  <a:moveTo>
                    <a:pt x="17780000" y="11524996"/>
                  </a:moveTo>
                  <a:lnTo>
                    <a:pt x="17627600" y="11524996"/>
                  </a:lnTo>
                  <a:lnTo>
                    <a:pt x="17627600" y="11474196"/>
                  </a:lnTo>
                  <a:lnTo>
                    <a:pt x="17780000" y="11474196"/>
                  </a:lnTo>
                  <a:close/>
                  <a:moveTo>
                    <a:pt x="17424400" y="11474196"/>
                  </a:moveTo>
                  <a:lnTo>
                    <a:pt x="17272000" y="11474196"/>
                  </a:lnTo>
                  <a:lnTo>
                    <a:pt x="17272000" y="11423396"/>
                  </a:lnTo>
                  <a:lnTo>
                    <a:pt x="17424400" y="11423396"/>
                  </a:lnTo>
                  <a:close/>
                  <a:moveTo>
                    <a:pt x="17068800" y="11423396"/>
                  </a:moveTo>
                  <a:lnTo>
                    <a:pt x="16916400" y="11423396"/>
                  </a:lnTo>
                  <a:lnTo>
                    <a:pt x="16916400" y="11372596"/>
                  </a:lnTo>
                  <a:lnTo>
                    <a:pt x="17068800" y="11372596"/>
                  </a:lnTo>
                  <a:close/>
                  <a:moveTo>
                    <a:pt x="16713200" y="11372596"/>
                  </a:moveTo>
                  <a:lnTo>
                    <a:pt x="16560800" y="11372596"/>
                  </a:lnTo>
                  <a:lnTo>
                    <a:pt x="16560800" y="11321796"/>
                  </a:lnTo>
                  <a:lnTo>
                    <a:pt x="16713200" y="11321796"/>
                  </a:lnTo>
                  <a:close/>
                  <a:moveTo>
                    <a:pt x="16357600" y="11321796"/>
                  </a:moveTo>
                  <a:lnTo>
                    <a:pt x="16205200" y="11321796"/>
                  </a:lnTo>
                  <a:lnTo>
                    <a:pt x="16205200" y="11270996"/>
                  </a:lnTo>
                  <a:lnTo>
                    <a:pt x="16357600" y="11270996"/>
                  </a:lnTo>
                  <a:close/>
                  <a:moveTo>
                    <a:pt x="16002000" y="11270996"/>
                  </a:moveTo>
                  <a:lnTo>
                    <a:pt x="15849600" y="11270996"/>
                  </a:lnTo>
                  <a:lnTo>
                    <a:pt x="15849600" y="11220196"/>
                  </a:lnTo>
                  <a:lnTo>
                    <a:pt x="16002000" y="11220196"/>
                  </a:lnTo>
                  <a:close/>
                  <a:moveTo>
                    <a:pt x="15646400" y="11220196"/>
                  </a:moveTo>
                  <a:lnTo>
                    <a:pt x="15494000" y="11220196"/>
                  </a:lnTo>
                  <a:lnTo>
                    <a:pt x="15494000" y="11169396"/>
                  </a:lnTo>
                  <a:lnTo>
                    <a:pt x="15646400" y="11169396"/>
                  </a:lnTo>
                  <a:close/>
                  <a:moveTo>
                    <a:pt x="15290800" y="11169396"/>
                  </a:moveTo>
                  <a:lnTo>
                    <a:pt x="15138400" y="11169396"/>
                  </a:lnTo>
                  <a:lnTo>
                    <a:pt x="15138400" y="11118596"/>
                  </a:lnTo>
                  <a:lnTo>
                    <a:pt x="15290800" y="11118596"/>
                  </a:lnTo>
                  <a:close/>
                  <a:moveTo>
                    <a:pt x="14935200" y="11118596"/>
                  </a:moveTo>
                  <a:lnTo>
                    <a:pt x="14782800" y="11118596"/>
                  </a:lnTo>
                  <a:lnTo>
                    <a:pt x="14782800" y="11067796"/>
                  </a:lnTo>
                  <a:lnTo>
                    <a:pt x="14935200" y="11067796"/>
                  </a:lnTo>
                  <a:close/>
                  <a:moveTo>
                    <a:pt x="14579600" y="11067796"/>
                  </a:moveTo>
                  <a:lnTo>
                    <a:pt x="14427200" y="11067796"/>
                  </a:lnTo>
                  <a:lnTo>
                    <a:pt x="14427200" y="11016996"/>
                  </a:lnTo>
                  <a:lnTo>
                    <a:pt x="14579600" y="11016996"/>
                  </a:lnTo>
                  <a:close/>
                  <a:moveTo>
                    <a:pt x="14224000" y="11016996"/>
                  </a:moveTo>
                  <a:lnTo>
                    <a:pt x="14071600" y="11016996"/>
                  </a:lnTo>
                  <a:lnTo>
                    <a:pt x="14071600" y="10966196"/>
                  </a:lnTo>
                  <a:lnTo>
                    <a:pt x="14224000" y="10966196"/>
                  </a:lnTo>
                  <a:close/>
                  <a:moveTo>
                    <a:pt x="13868400" y="10966196"/>
                  </a:moveTo>
                  <a:lnTo>
                    <a:pt x="13716000" y="10966196"/>
                  </a:lnTo>
                  <a:lnTo>
                    <a:pt x="13716000" y="10915396"/>
                  </a:lnTo>
                  <a:lnTo>
                    <a:pt x="13868400" y="10915396"/>
                  </a:lnTo>
                  <a:close/>
                  <a:moveTo>
                    <a:pt x="13512800" y="10915396"/>
                  </a:moveTo>
                  <a:lnTo>
                    <a:pt x="13360400" y="10915396"/>
                  </a:lnTo>
                  <a:lnTo>
                    <a:pt x="13360400" y="10864596"/>
                  </a:lnTo>
                  <a:lnTo>
                    <a:pt x="13512800" y="10864596"/>
                  </a:lnTo>
                  <a:close/>
                  <a:moveTo>
                    <a:pt x="13157200" y="10864596"/>
                  </a:moveTo>
                  <a:lnTo>
                    <a:pt x="13004800" y="10864596"/>
                  </a:lnTo>
                  <a:lnTo>
                    <a:pt x="13004800" y="10813796"/>
                  </a:lnTo>
                  <a:lnTo>
                    <a:pt x="13157200" y="10813796"/>
                  </a:lnTo>
                  <a:close/>
                  <a:moveTo>
                    <a:pt x="12801600" y="10813796"/>
                  </a:moveTo>
                  <a:lnTo>
                    <a:pt x="12649200" y="10813796"/>
                  </a:lnTo>
                  <a:lnTo>
                    <a:pt x="12649200" y="10762996"/>
                  </a:lnTo>
                  <a:lnTo>
                    <a:pt x="12801600" y="10762996"/>
                  </a:lnTo>
                  <a:close/>
                  <a:moveTo>
                    <a:pt x="12446000" y="10762996"/>
                  </a:moveTo>
                  <a:lnTo>
                    <a:pt x="12293600" y="10762996"/>
                  </a:lnTo>
                  <a:lnTo>
                    <a:pt x="12293600" y="10712196"/>
                  </a:lnTo>
                  <a:lnTo>
                    <a:pt x="12446000" y="10712196"/>
                  </a:lnTo>
                  <a:close/>
                  <a:moveTo>
                    <a:pt x="12090400" y="10712196"/>
                  </a:moveTo>
                  <a:lnTo>
                    <a:pt x="11938000" y="10712196"/>
                  </a:lnTo>
                  <a:lnTo>
                    <a:pt x="11938000" y="10661396"/>
                  </a:lnTo>
                  <a:lnTo>
                    <a:pt x="12090400" y="10661396"/>
                  </a:lnTo>
                  <a:close/>
                  <a:moveTo>
                    <a:pt x="11734800" y="10661396"/>
                  </a:moveTo>
                  <a:lnTo>
                    <a:pt x="11582400" y="10661396"/>
                  </a:lnTo>
                  <a:lnTo>
                    <a:pt x="11582400" y="10610596"/>
                  </a:lnTo>
                  <a:lnTo>
                    <a:pt x="11734800" y="10610596"/>
                  </a:lnTo>
                  <a:close/>
                  <a:moveTo>
                    <a:pt x="11379200" y="10610596"/>
                  </a:moveTo>
                  <a:lnTo>
                    <a:pt x="11226800" y="10610596"/>
                  </a:lnTo>
                  <a:lnTo>
                    <a:pt x="11226800" y="10559796"/>
                  </a:lnTo>
                  <a:lnTo>
                    <a:pt x="11379200" y="10559796"/>
                  </a:lnTo>
                  <a:close/>
                  <a:moveTo>
                    <a:pt x="11023600" y="10559796"/>
                  </a:moveTo>
                  <a:lnTo>
                    <a:pt x="10871200" y="10559796"/>
                  </a:lnTo>
                  <a:lnTo>
                    <a:pt x="10871200" y="10508996"/>
                  </a:lnTo>
                  <a:lnTo>
                    <a:pt x="11023600" y="10508996"/>
                  </a:lnTo>
                  <a:close/>
                  <a:moveTo>
                    <a:pt x="10668000" y="10508996"/>
                  </a:moveTo>
                  <a:lnTo>
                    <a:pt x="10515600" y="10508996"/>
                  </a:lnTo>
                  <a:lnTo>
                    <a:pt x="10515600" y="10458196"/>
                  </a:lnTo>
                  <a:lnTo>
                    <a:pt x="10668000" y="10458196"/>
                  </a:lnTo>
                  <a:close/>
                  <a:moveTo>
                    <a:pt x="10312400" y="10458196"/>
                  </a:moveTo>
                  <a:lnTo>
                    <a:pt x="10160000" y="10458196"/>
                  </a:lnTo>
                  <a:lnTo>
                    <a:pt x="10160000" y="10407396"/>
                  </a:lnTo>
                  <a:lnTo>
                    <a:pt x="10312400" y="10407396"/>
                  </a:lnTo>
                  <a:close/>
                  <a:moveTo>
                    <a:pt x="9956800" y="10407396"/>
                  </a:moveTo>
                  <a:lnTo>
                    <a:pt x="9804400" y="10407396"/>
                  </a:lnTo>
                  <a:lnTo>
                    <a:pt x="9804400" y="10356596"/>
                  </a:lnTo>
                  <a:lnTo>
                    <a:pt x="9956800" y="10356596"/>
                  </a:lnTo>
                  <a:close/>
                  <a:moveTo>
                    <a:pt x="9601200" y="10356596"/>
                  </a:moveTo>
                  <a:lnTo>
                    <a:pt x="9448800" y="10356596"/>
                  </a:lnTo>
                  <a:lnTo>
                    <a:pt x="9448800" y="10305796"/>
                  </a:lnTo>
                  <a:lnTo>
                    <a:pt x="9601200" y="10305796"/>
                  </a:lnTo>
                  <a:close/>
                  <a:moveTo>
                    <a:pt x="9245600" y="10305796"/>
                  </a:moveTo>
                  <a:lnTo>
                    <a:pt x="9093200" y="10305796"/>
                  </a:lnTo>
                  <a:lnTo>
                    <a:pt x="9093200" y="10254996"/>
                  </a:lnTo>
                  <a:lnTo>
                    <a:pt x="9245600" y="10254996"/>
                  </a:lnTo>
                  <a:close/>
                  <a:moveTo>
                    <a:pt x="8890000" y="10254996"/>
                  </a:moveTo>
                  <a:lnTo>
                    <a:pt x="8737600" y="10254996"/>
                  </a:lnTo>
                  <a:lnTo>
                    <a:pt x="8737600" y="10204196"/>
                  </a:lnTo>
                  <a:lnTo>
                    <a:pt x="8890000" y="10204196"/>
                  </a:lnTo>
                  <a:close/>
                  <a:moveTo>
                    <a:pt x="8534400" y="10204196"/>
                  </a:moveTo>
                  <a:lnTo>
                    <a:pt x="8382000" y="10204196"/>
                  </a:lnTo>
                  <a:lnTo>
                    <a:pt x="8382000" y="10153396"/>
                  </a:lnTo>
                  <a:lnTo>
                    <a:pt x="8534400" y="10153396"/>
                  </a:lnTo>
                  <a:close/>
                  <a:moveTo>
                    <a:pt x="8178800" y="10153396"/>
                  </a:moveTo>
                  <a:lnTo>
                    <a:pt x="8026400" y="10153396"/>
                  </a:lnTo>
                  <a:lnTo>
                    <a:pt x="8026400" y="10102596"/>
                  </a:lnTo>
                  <a:lnTo>
                    <a:pt x="8178800" y="10102596"/>
                  </a:lnTo>
                  <a:close/>
                  <a:moveTo>
                    <a:pt x="7823200" y="10102596"/>
                  </a:moveTo>
                  <a:lnTo>
                    <a:pt x="7670800" y="10102596"/>
                  </a:lnTo>
                  <a:lnTo>
                    <a:pt x="7670800" y="10051796"/>
                  </a:lnTo>
                  <a:lnTo>
                    <a:pt x="7823200" y="10051796"/>
                  </a:lnTo>
                  <a:close/>
                  <a:moveTo>
                    <a:pt x="7467600" y="10051796"/>
                  </a:moveTo>
                  <a:lnTo>
                    <a:pt x="7315200" y="10051796"/>
                  </a:lnTo>
                  <a:lnTo>
                    <a:pt x="7315200" y="10000996"/>
                  </a:lnTo>
                  <a:lnTo>
                    <a:pt x="7467600" y="10000996"/>
                  </a:lnTo>
                  <a:close/>
                  <a:moveTo>
                    <a:pt x="7112000" y="10000996"/>
                  </a:moveTo>
                  <a:lnTo>
                    <a:pt x="6959600" y="10000996"/>
                  </a:lnTo>
                  <a:lnTo>
                    <a:pt x="6959600" y="9950196"/>
                  </a:lnTo>
                  <a:lnTo>
                    <a:pt x="7112000" y="9950196"/>
                  </a:lnTo>
                  <a:close/>
                  <a:moveTo>
                    <a:pt x="6756400" y="9950196"/>
                  </a:moveTo>
                  <a:lnTo>
                    <a:pt x="6604000" y="9950196"/>
                  </a:lnTo>
                  <a:lnTo>
                    <a:pt x="6604000" y="9899396"/>
                  </a:lnTo>
                  <a:lnTo>
                    <a:pt x="6756400" y="9899396"/>
                  </a:lnTo>
                  <a:close/>
                  <a:moveTo>
                    <a:pt x="6400800" y="9899396"/>
                  </a:moveTo>
                  <a:lnTo>
                    <a:pt x="6248400" y="9899396"/>
                  </a:lnTo>
                  <a:lnTo>
                    <a:pt x="6248400" y="9848596"/>
                  </a:lnTo>
                  <a:lnTo>
                    <a:pt x="6400800" y="9848596"/>
                  </a:lnTo>
                  <a:close/>
                  <a:moveTo>
                    <a:pt x="6045200" y="9848596"/>
                  </a:moveTo>
                  <a:lnTo>
                    <a:pt x="5892800" y="9848596"/>
                  </a:lnTo>
                  <a:lnTo>
                    <a:pt x="5892800" y="9797796"/>
                  </a:lnTo>
                  <a:lnTo>
                    <a:pt x="6045200" y="9797796"/>
                  </a:lnTo>
                  <a:close/>
                  <a:moveTo>
                    <a:pt x="5689600" y="9797796"/>
                  </a:moveTo>
                  <a:lnTo>
                    <a:pt x="5537200" y="9797796"/>
                  </a:lnTo>
                  <a:lnTo>
                    <a:pt x="5537200" y="9746996"/>
                  </a:lnTo>
                  <a:lnTo>
                    <a:pt x="5689600" y="9746996"/>
                  </a:lnTo>
                  <a:close/>
                  <a:moveTo>
                    <a:pt x="5334000" y="9746996"/>
                  </a:moveTo>
                  <a:lnTo>
                    <a:pt x="5181600" y="9746996"/>
                  </a:lnTo>
                  <a:lnTo>
                    <a:pt x="5181600" y="9696196"/>
                  </a:lnTo>
                  <a:lnTo>
                    <a:pt x="5334000" y="9696196"/>
                  </a:lnTo>
                  <a:close/>
                  <a:moveTo>
                    <a:pt x="4978400" y="9696196"/>
                  </a:moveTo>
                  <a:lnTo>
                    <a:pt x="4826000" y="9696196"/>
                  </a:lnTo>
                  <a:lnTo>
                    <a:pt x="4826000" y="9645396"/>
                  </a:lnTo>
                  <a:lnTo>
                    <a:pt x="4978400" y="9645396"/>
                  </a:lnTo>
                  <a:close/>
                  <a:moveTo>
                    <a:pt x="4622800" y="9645396"/>
                  </a:moveTo>
                  <a:lnTo>
                    <a:pt x="4470400" y="9645396"/>
                  </a:lnTo>
                  <a:lnTo>
                    <a:pt x="4470400" y="9594596"/>
                  </a:lnTo>
                  <a:lnTo>
                    <a:pt x="4622800" y="9594596"/>
                  </a:lnTo>
                  <a:close/>
                  <a:moveTo>
                    <a:pt x="4267200" y="9594596"/>
                  </a:moveTo>
                  <a:lnTo>
                    <a:pt x="4114800" y="9594596"/>
                  </a:lnTo>
                  <a:lnTo>
                    <a:pt x="4114800" y="9543796"/>
                  </a:lnTo>
                  <a:lnTo>
                    <a:pt x="4267200" y="9543796"/>
                  </a:lnTo>
                  <a:close/>
                  <a:moveTo>
                    <a:pt x="3911600" y="9543796"/>
                  </a:moveTo>
                  <a:lnTo>
                    <a:pt x="3759200" y="9543796"/>
                  </a:lnTo>
                  <a:lnTo>
                    <a:pt x="3759200" y="9492996"/>
                  </a:lnTo>
                  <a:lnTo>
                    <a:pt x="3911600" y="9492996"/>
                  </a:lnTo>
                  <a:close/>
                  <a:moveTo>
                    <a:pt x="3556000" y="9492996"/>
                  </a:moveTo>
                  <a:lnTo>
                    <a:pt x="3403600" y="9492996"/>
                  </a:lnTo>
                  <a:lnTo>
                    <a:pt x="3403600" y="9442196"/>
                  </a:lnTo>
                  <a:lnTo>
                    <a:pt x="3556000" y="9442196"/>
                  </a:lnTo>
                  <a:close/>
                  <a:moveTo>
                    <a:pt x="3200400" y="9442196"/>
                  </a:moveTo>
                  <a:lnTo>
                    <a:pt x="3048000" y="9442196"/>
                  </a:lnTo>
                  <a:lnTo>
                    <a:pt x="3048000" y="9391396"/>
                  </a:lnTo>
                  <a:lnTo>
                    <a:pt x="3200400" y="9391396"/>
                  </a:lnTo>
                  <a:close/>
                  <a:moveTo>
                    <a:pt x="2844800" y="9391396"/>
                  </a:moveTo>
                  <a:lnTo>
                    <a:pt x="2692400" y="9391396"/>
                  </a:lnTo>
                  <a:lnTo>
                    <a:pt x="2692400" y="9340596"/>
                  </a:lnTo>
                  <a:lnTo>
                    <a:pt x="2844800" y="9340596"/>
                  </a:lnTo>
                  <a:close/>
                  <a:moveTo>
                    <a:pt x="2489200" y="9340596"/>
                  </a:moveTo>
                  <a:lnTo>
                    <a:pt x="2336800" y="9340596"/>
                  </a:lnTo>
                  <a:lnTo>
                    <a:pt x="2336800" y="9289796"/>
                  </a:lnTo>
                  <a:lnTo>
                    <a:pt x="2489200" y="9289796"/>
                  </a:lnTo>
                  <a:close/>
                  <a:moveTo>
                    <a:pt x="2133600" y="9289796"/>
                  </a:moveTo>
                  <a:lnTo>
                    <a:pt x="1981200" y="9289796"/>
                  </a:lnTo>
                  <a:lnTo>
                    <a:pt x="1981200" y="9238996"/>
                  </a:lnTo>
                  <a:lnTo>
                    <a:pt x="2133600" y="9238996"/>
                  </a:lnTo>
                  <a:close/>
                  <a:moveTo>
                    <a:pt x="1778000" y="9238996"/>
                  </a:moveTo>
                  <a:lnTo>
                    <a:pt x="1625600" y="9238996"/>
                  </a:lnTo>
                  <a:lnTo>
                    <a:pt x="1625600" y="9188196"/>
                  </a:lnTo>
                  <a:lnTo>
                    <a:pt x="1778000" y="9188196"/>
                  </a:lnTo>
                  <a:close/>
                  <a:moveTo>
                    <a:pt x="1422400" y="9188196"/>
                  </a:moveTo>
                  <a:lnTo>
                    <a:pt x="1270000" y="9188196"/>
                  </a:lnTo>
                  <a:lnTo>
                    <a:pt x="1270000" y="9137396"/>
                  </a:lnTo>
                  <a:lnTo>
                    <a:pt x="1422400" y="9137396"/>
                  </a:lnTo>
                  <a:close/>
                  <a:moveTo>
                    <a:pt x="1066800" y="9137396"/>
                  </a:moveTo>
                  <a:lnTo>
                    <a:pt x="914400" y="9137396"/>
                  </a:lnTo>
                  <a:lnTo>
                    <a:pt x="914400" y="9086596"/>
                  </a:lnTo>
                  <a:lnTo>
                    <a:pt x="1066800" y="9086596"/>
                  </a:lnTo>
                  <a:close/>
                  <a:moveTo>
                    <a:pt x="711200" y="9086596"/>
                  </a:moveTo>
                  <a:lnTo>
                    <a:pt x="558800" y="9086596"/>
                  </a:lnTo>
                  <a:lnTo>
                    <a:pt x="558800" y="9035796"/>
                  </a:lnTo>
                  <a:lnTo>
                    <a:pt x="711200" y="9035796"/>
                  </a:lnTo>
                  <a:close/>
                  <a:moveTo>
                    <a:pt x="355600" y="9035796"/>
                  </a:moveTo>
                  <a:lnTo>
                    <a:pt x="203200" y="9035796"/>
                  </a:lnTo>
                  <a:lnTo>
                    <a:pt x="203200" y="8984996"/>
                  </a:lnTo>
                  <a:lnTo>
                    <a:pt x="355600" y="8984996"/>
                  </a:lnTo>
                  <a:close/>
                  <a:moveTo>
                    <a:pt x="0" y="8984996"/>
                  </a:moveTo>
                  <a:lnTo>
                    <a:pt x="1652270" y="8984996"/>
                  </a:lnTo>
                  <a:lnTo>
                    <a:pt x="1652270" y="8959596"/>
                  </a:lnTo>
                  <a:lnTo>
                    <a:pt x="1652270" y="8984996"/>
                  </a:lnTo>
                  <a:cubicBezTo>
                    <a:pt x="1622044" y="8984996"/>
                    <a:pt x="1592199" y="8983091"/>
                    <a:pt x="1562989" y="8979408"/>
                  </a:cubicBezTo>
                  <a:lnTo>
                    <a:pt x="1569339" y="8928989"/>
                  </a:lnTo>
                  <a:cubicBezTo>
                    <a:pt x="1596517" y="8932418"/>
                    <a:pt x="1624203" y="8934196"/>
                    <a:pt x="1652270" y="8934196"/>
                  </a:cubicBezTo>
                  <a:lnTo>
                    <a:pt x="1718437" y="8934196"/>
                  </a:lnTo>
                  <a:close/>
                  <a:moveTo>
                    <a:pt x="1360932" y="8871458"/>
                  </a:moveTo>
                  <a:cubicBezTo>
                    <a:pt x="1312672" y="8849487"/>
                    <a:pt x="1267206" y="8822309"/>
                    <a:pt x="1225550" y="8790559"/>
                  </a:cubicBezTo>
                  <a:lnTo>
                    <a:pt x="1256284" y="8750173"/>
                  </a:lnTo>
                  <a:cubicBezTo>
                    <a:pt x="1295019" y="8779637"/>
                    <a:pt x="1337056" y="8804910"/>
                    <a:pt x="1381887" y="8825230"/>
                  </a:cubicBezTo>
                  <a:close/>
                  <a:moveTo>
                    <a:pt x="1079119" y="11802237"/>
                  </a:moveTo>
                  <a:cubicBezTo>
                    <a:pt x="1048512" y="11759692"/>
                    <a:pt x="1022604" y="11713464"/>
                    <a:pt x="1002157" y="11664442"/>
                  </a:cubicBezTo>
                  <a:lnTo>
                    <a:pt x="1049020" y="11644757"/>
                  </a:lnTo>
                  <a:cubicBezTo>
                    <a:pt x="1068070" y="11690223"/>
                    <a:pt x="1092073" y="11733022"/>
                    <a:pt x="1120394" y="11772519"/>
                  </a:cubicBezTo>
                  <a:close/>
                  <a:moveTo>
                    <a:pt x="951103" y="11460734"/>
                  </a:moveTo>
                  <a:cubicBezTo>
                    <a:pt x="948944" y="11438636"/>
                    <a:pt x="947928" y="11416157"/>
                    <a:pt x="947928" y="11393424"/>
                  </a:cubicBezTo>
                  <a:lnTo>
                    <a:pt x="947928" y="11305921"/>
                  </a:lnTo>
                  <a:lnTo>
                    <a:pt x="998728" y="11305921"/>
                  </a:lnTo>
                  <a:lnTo>
                    <a:pt x="998728" y="11393424"/>
                  </a:lnTo>
                  <a:lnTo>
                    <a:pt x="973328" y="11393424"/>
                  </a:lnTo>
                  <a:lnTo>
                    <a:pt x="998728" y="11393424"/>
                  </a:lnTo>
                  <a:cubicBezTo>
                    <a:pt x="998728" y="11414506"/>
                    <a:pt x="999744" y="11435334"/>
                    <a:pt x="1001649" y="11455908"/>
                  </a:cubicBezTo>
                  <a:close/>
                  <a:moveTo>
                    <a:pt x="947928" y="11102721"/>
                  </a:moveTo>
                  <a:lnTo>
                    <a:pt x="947928" y="10950321"/>
                  </a:lnTo>
                  <a:lnTo>
                    <a:pt x="998728" y="10950321"/>
                  </a:lnTo>
                  <a:lnTo>
                    <a:pt x="998728" y="11102721"/>
                  </a:lnTo>
                  <a:close/>
                  <a:moveTo>
                    <a:pt x="998728" y="10747121"/>
                  </a:moveTo>
                  <a:lnTo>
                    <a:pt x="998728" y="10594721"/>
                  </a:lnTo>
                  <a:lnTo>
                    <a:pt x="998728" y="10747121"/>
                  </a:lnTo>
                  <a:close/>
                  <a:moveTo>
                    <a:pt x="998728" y="10391521"/>
                  </a:moveTo>
                  <a:lnTo>
                    <a:pt x="998728" y="10239121"/>
                  </a:lnTo>
                  <a:lnTo>
                    <a:pt x="998728" y="10391521"/>
                  </a:lnTo>
                  <a:close/>
                  <a:moveTo>
                    <a:pt x="998728" y="10035921"/>
                  </a:moveTo>
                  <a:lnTo>
                    <a:pt x="998728" y="9883521"/>
                  </a:lnTo>
                  <a:lnTo>
                    <a:pt x="998728" y="10035921"/>
                  </a:lnTo>
                  <a:close/>
                  <a:moveTo>
                    <a:pt x="998728" y="9680321"/>
                  </a:moveTo>
                  <a:lnTo>
                    <a:pt x="998728" y="9527921"/>
                  </a:lnTo>
                  <a:lnTo>
                    <a:pt x="998728" y="9680321"/>
                  </a:lnTo>
                  <a:close/>
                  <a:moveTo>
                    <a:pt x="998728" y="9324721"/>
                  </a:moveTo>
                  <a:lnTo>
                    <a:pt x="998728" y="9172321"/>
                  </a:lnTo>
                  <a:lnTo>
                    <a:pt x="998728" y="9324721"/>
                  </a:lnTo>
                  <a:close/>
                  <a:moveTo>
                    <a:pt x="998728" y="8969121"/>
                  </a:moveTo>
                  <a:lnTo>
                    <a:pt x="998728" y="8816721"/>
                  </a:lnTo>
                  <a:lnTo>
                    <a:pt x="998728" y="8969121"/>
                  </a:lnTo>
                  <a:close/>
                  <a:moveTo>
                    <a:pt x="998728" y="8613521"/>
                  </a:moveTo>
                  <a:lnTo>
                    <a:pt x="998728" y="8461121"/>
                  </a:lnTo>
                  <a:lnTo>
                    <a:pt x="998728" y="8613521"/>
                  </a:lnTo>
                  <a:close/>
                  <a:moveTo>
                    <a:pt x="998728" y="8257921"/>
                  </a:moveTo>
                  <a:lnTo>
                    <a:pt x="998728" y="8105521"/>
                  </a:lnTo>
                  <a:lnTo>
                    <a:pt x="998728" y="8257921"/>
                  </a:lnTo>
                  <a:close/>
                  <a:moveTo>
                    <a:pt x="998728" y="7902321"/>
                  </a:moveTo>
                  <a:lnTo>
                    <a:pt x="998728" y="7749921"/>
                  </a:lnTo>
                  <a:lnTo>
                    <a:pt x="998728" y="7902321"/>
                  </a:lnTo>
                  <a:close/>
                  <a:moveTo>
                    <a:pt x="998728" y="7546721"/>
                  </a:moveTo>
                  <a:lnTo>
                    <a:pt x="998728" y="7394321"/>
                  </a:lnTo>
                  <a:lnTo>
                    <a:pt x="998728" y="7546721"/>
                  </a:lnTo>
                  <a:close/>
                  <a:moveTo>
                    <a:pt x="998728" y="7191121"/>
                  </a:moveTo>
                  <a:lnTo>
                    <a:pt x="998728" y="7038721"/>
                  </a:lnTo>
                  <a:lnTo>
                    <a:pt x="998728" y="7191121"/>
                  </a:lnTo>
                  <a:close/>
                  <a:moveTo>
                    <a:pt x="998728" y="6835521"/>
                  </a:moveTo>
                  <a:lnTo>
                    <a:pt x="998728" y="6683121"/>
                  </a:lnTo>
                  <a:lnTo>
                    <a:pt x="998728" y="6835521"/>
                  </a:lnTo>
                  <a:close/>
                  <a:moveTo>
                    <a:pt x="998728" y="6479921"/>
                  </a:moveTo>
                  <a:lnTo>
                    <a:pt x="998728" y="6327521"/>
                  </a:lnTo>
                  <a:lnTo>
                    <a:pt x="998728" y="6479921"/>
                  </a:lnTo>
                  <a:close/>
                  <a:moveTo>
                    <a:pt x="998728" y="6124321"/>
                  </a:moveTo>
                  <a:lnTo>
                    <a:pt x="998728" y="5971921"/>
                  </a:lnTo>
                  <a:lnTo>
                    <a:pt x="998728" y="6124321"/>
                  </a:lnTo>
                  <a:close/>
                  <a:moveTo>
                    <a:pt x="998728" y="5768721"/>
                  </a:moveTo>
                  <a:lnTo>
                    <a:pt x="998728" y="5616321"/>
                  </a:lnTo>
                  <a:lnTo>
                    <a:pt x="998728" y="5768721"/>
                  </a:lnTo>
                  <a:close/>
                  <a:moveTo>
                    <a:pt x="998728" y="5413121"/>
                  </a:moveTo>
                  <a:lnTo>
                    <a:pt x="998728" y="5260721"/>
                  </a:lnTo>
                  <a:lnTo>
                    <a:pt x="998728" y="5413121"/>
                  </a:lnTo>
                  <a:close/>
                  <a:moveTo>
                    <a:pt x="998728" y="5057521"/>
                  </a:moveTo>
                  <a:lnTo>
                    <a:pt x="998728" y="4905121"/>
                  </a:lnTo>
                  <a:lnTo>
                    <a:pt x="998728" y="5057521"/>
                  </a:lnTo>
                  <a:close/>
                  <a:moveTo>
                    <a:pt x="998728" y="4701921"/>
                  </a:moveTo>
                  <a:lnTo>
                    <a:pt x="998728" y="4549521"/>
                  </a:lnTo>
                  <a:lnTo>
                    <a:pt x="998728" y="4701921"/>
                  </a:lnTo>
                  <a:close/>
                  <a:moveTo>
                    <a:pt x="998728" y="4346321"/>
                  </a:moveTo>
                  <a:lnTo>
                    <a:pt x="998728" y="4193921"/>
                  </a:lnTo>
                  <a:lnTo>
                    <a:pt x="998728" y="4346321"/>
                  </a:lnTo>
                  <a:close/>
                  <a:moveTo>
                    <a:pt x="998728" y="3990721"/>
                  </a:moveTo>
                  <a:lnTo>
                    <a:pt x="998728" y="3838321"/>
                  </a:lnTo>
                  <a:lnTo>
                    <a:pt x="998728" y="3990721"/>
                  </a:lnTo>
                  <a:close/>
                  <a:moveTo>
                    <a:pt x="998728" y="3635121"/>
                  </a:moveTo>
                  <a:lnTo>
                    <a:pt x="998728" y="3482721"/>
                  </a:lnTo>
                  <a:lnTo>
                    <a:pt x="998728" y="3635121"/>
                  </a:lnTo>
                  <a:close/>
                  <a:moveTo>
                    <a:pt x="998728" y="3279521"/>
                  </a:moveTo>
                  <a:lnTo>
                    <a:pt x="998728" y="3127121"/>
                  </a:lnTo>
                  <a:lnTo>
                    <a:pt x="998728" y="3279521"/>
                  </a:lnTo>
                  <a:close/>
                  <a:moveTo>
                    <a:pt x="998728" y="2923921"/>
                  </a:moveTo>
                  <a:lnTo>
                    <a:pt x="998728" y="2771521"/>
                  </a:lnTo>
                  <a:lnTo>
                    <a:pt x="998728" y="2923921"/>
                  </a:lnTo>
                  <a:close/>
                  <a:moveTo>
                    <a:pt x="998728" y="2568321"/>
                  </a:moveTo>
                  <a:lnTo>
                    <a:pt x="998728" y="2415921"/>
                  </a:lnTo>
                  <a:lnTo>
                    <a:pt x="998728" y="2568321"/>
                  </a:lnTo>
                  <a:close/>
                  <a:moveTo>
                    <a:pt x="998728" y="2212721"/>
                  </a:moveTo>
                  <a:lnTo>
                    <a:pt x="998728" y="2060321"/>
                  </a:lnTo>
                  <a:lnTo>
                    <a:pt x="998728" y="2212721"/>
                  </a:lnTo>
                  <a:close/>
                  <a:moveTo>
                    <a:pt x="998728" y="1857121"/>
                  </a:moveTo>
                  <a:lnTo>
                    <a:pt x="998728" y="1704721"/>
                  </a:lnTo>
                  <a:lnTo>
                    <a:pt x="998728" y="1857121"/>
                  </a:lnTo>
                  <a:close/>
                  <a:moveTo>
                    <a:pt x="998728" y="1501521"/>
                  </a:moveTo>
                  <a:lnTo>
                    <a:pt x="998728" y="1349121"/>
                  </a:lnTo>
                  <a:lnTo>
                    <a:pt x="998728" y="1501521"/>
                  </a:lnTo>
                  <a:close/>
                  <a:moveTo>
                    <a:pt x="998728" y="1145921"/>
                  </a:moveTo>
                  <a:lnTo>
                    <a:pt x="998728" y="993521"/>
                  </a:lnTo>
                  <a:lnTo>
                    <a:pt x="998728" y="1145921"/>
                  </a:lnTo>
                  <a:close/>
                  <a:moveTo>
                    <a:pt x="998728" y="790321"/>
                  </a:moveTo>
                  <a:lnTo>
                    <a:pt x="998728" y="702945"/>
                  </a:lnTo>
                  <a:lnTo>
                    <a:pt x="973328" y="702945"/>
                  </a:lnTo>
                  <a:lnTo>
                    <a:pt x="947928" y="702945"/>
                  </a:lnTo>
                  <a:cubicBezTo>
                    <a:pt x="947928" y="649097"/>
                    <a:pt x="954024" y="596519"/>
                    <a:pt x="965581" y="546100"/>
                  </a:cubicBezTo>
                  <a:lnTo>
                    <a:pt x="1015111" y="557403"/>
                  </a:lnTo>
                  <a:cubicBezTo>
                    <a:pt x="1004316" y="604139"/>
                    <a:pt x="998728" y="652907"/>
                    <a:pt x="998728" y="702945"/>
                  </a:cubicBezTo>
                  <a:lnTo>
                    <a:pt x="998728" y="790321"/>
                  </a:lnTo>
                  <a:close/>
                </a:path>
              </a:pathLst>
            </a:custGeom>
            <a:solidFill>
              <a:srgbClr val="FF3F4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6217432" y="367128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6848004" y="1668014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78185" y="8685616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531425" y="9449241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879215" y="1592557"/>
            <a:ext cx="14817454" cy="7297596"/>
          </a:xfrm>
          <a:custGeom>
            <a:avLst/>
            <a:gdLst/>
            <a:ahLst/>
            <a:cxnLst/>
            <a:rect l="l" t="t" r="r" b="b"/>
            <a:pathLst>
              <a:path w="14817454" h="7297596">
                <a:moveTo>
                  <a:pt x="0" y="0"/>
                </a:moveTo>
                <a:lnTo>
                  <a:pt x="14817454" y="0"/>
                </a:lnTo>
                <a:lnTo>
                  <a:pt x="14817454" y="7297596"/>
                </a:lnTo>
                <a:lnTo>
                  <a:pt x="0" y="729759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8992975" y="1563982"/>
            <a:ext cx="9525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5850" y="607350"/>
            <a:ext cx="17076300" cy="9072300"/>
            <a:chOff x="0" y="0"/>
            <a:chExt cx="22768400" cy="12096400"/>
          </a:xfrm>
        </p:grpSpPr>
        <p:sp>
          <p:nvSpPr>
            <p:cNvPr id="3" name="Freeform 3"/>
            <p:cNvSpPr/>
            <p:nvPr/>
          </p:nvSpPr>
          <p:spPr>
            <a:xfrm>
              <a:off x="-947928" y="0"/>
              <a:ext cx="23654258" cy="12032869"/>
            </a:xfrm>
            <a:custGeom>
              <a:avLst/>
              <a:gdLst/>
              <a:ahLst/>
              <a:cxnLst/>
              <a:rect l="l" t="t" r="r" b="b"/>
              <a:pathLst>
                <a:path w="23654258" h="12032869">
                  <a:moveTo>
                    <a:pt x="1042543" y="350774"/>
                  </a:moveTo>
                  <a:cubicBezTo>
                    <a:pt x="1069086" y="305054"/>
                    <a:pt x="1100709" y="262636"/>
                    <a:pt x="1136523" y="224155"/>
                  </a:cubicBezTo>
                  <a:lnTo>
                    <a:pt x="1173734" y="258826"/>
                  </a:lnTo>
                  <a:cubicBezTo>
                    <a:pt x="1140460" y="294513"/>
                    <a:pt x="1111123" y="333883"/>
                    <a:pt x="1086485" y="376301"/>
                  </a:cubicBezTo>
                  <a:close/>
                  <a:moveTo>
                    <a:pt x="1300988" y="93472"/>
                  </a:moveTo>
                  <a:cubicBezTo>
                    <a:pt x="1346327" y="67437"/>
                    <a:pt x="1394841" y="46228"/>
                    <a:pt x="1445768" y="30607"/>
                  </a:cubicBezTo>
                  <a:lnTo>
                    <a:pt x="1460627" y="79248"/>
                  </a:lnTo>
                  <a:cubicBezTo>
                    <a:pt x="1413383" y="93726"/>
                    <a:pt x="1368425" y="113284"/>
                    <a:pt x="1326388" y="137541"/>
                  </a:cubicBezTo>
                  <a:close/>
                  <a:moveTo>
                    <a:pt x="1653540" y="0"/>
                  </a:moveTo>
                  <a:lnTo>
                    <a:pt x="1805940" y="0"/>
                  </a:lnTo>
                  <a:lnTo>
                    <a:pt x="1805940" y="50800"/>
                  </a:lnTo>
                  <a:lnTo>
                    <a:pt x="1653540" y="50800"/>
                  </a:lnTo>
                  <a:close/>
                  <a:moveTo>
                    <a:pt x="2009140" y="50800"/>
                  </a:moveTo>
                  <a:lnTo>
                    <a:pt x="2161540" y="50800"/>
                  </a:lnTo>
                  <a:lnTo>
                    <a:pt x="2009140" y="50800"/>
                  </a:lnTo>
                  <a:close/>
                  <a:moveTo>
                    <a:pt x="2364740" y="50800"/>
                  </a:moveTo>
                  <a:lnTo>
                    <a:pt x="2517140" y="50800"/>
                  </a:lnTo>
                  <a:lnTo>
                    <a:pt x="2364740" y="50800"/>
                  </a:lnTo>
                  <a:close/>
                  <a:moveTo>
                    <a:pt x="2720340" y="50800"/>
                  </a:moveTo>
                  <a:lnTo>
                    <a:pt x="2872740" y="50800"/>
                  </a:lnTo>
                  <a:lnTo>
                    <a:pt x="2720340" y="50800"/>
                  </a:lnTo>
                  <a:close/>
                  <a:moveTo>
                    <a:pt x="3075940" y="50800"/>
                  </a:moveTo>
                  <a:lnTo>
                    <a:pt x="3228340" y="50800"/>
                  </a:lnTo>
                  <a:lnTo>
                    <a:pt x="3075940" y="50800"/>
                  </a:lnTo>
                  <a:close/>
                  <a:moveTo>
                    <a:pt x="3431540" y="50800"/>
                  </a:moveTo>
                  <a:lnTo>
                    <a:pt x="3583940" y="50800"/>
                  </a:lnTo>
                  <a:lnTo>
                    <a:pt x="3431540" y="50800"/>
                  </a:lnTo>
                  <a:close/>
                  <a:moveTo>
                    <a:pt x="3787140" y="50800"/>
                  </a:moveTo>
                  <a:lnTo>
                    <a:pt x="3939540" y="50800"/>
                  </a:lnTo>
                  <a:lnTo>
                    <a:pt x="3787140" y="50800"/>
                  </a:lnTo>
                  <a:close/>
                  <a:moveTo>
                    <a:pt x="4142740" y="50800"/>
                  </a:moveTo>
                  <a:lnTo>
                    <a:pt x="4295140" y="50800"/>
                  </a:lnTo>
                  <a:lnTo>
                    <a:pt x="4142740" y="50800"/>
                  </a:lnTo>
                  <a:close/>
                  <a:moveTo>
                    <a:pt x="4498340" y="50800"/>
                  </a:moveTo>
                  <a:lnTo>
                    <a:pt x="4650740" y="50800"/>
                  </a:lnTo>
                  <a:lnTo>
                    <a:pt x="4498340" y="50800"/>
                  </a:lnTo>
                  <a:close/>
                  <a:moveTo>
                    <a:pt x="4853940" y="50800"/>
                  </a:moveTo>
                  <a:lnTo>
                    <a:pt x="5006340" y="50800"/>
                  </a:lnTo>
                  <a:lnTo>
                    <a:pt x="4853940" y="50800"/>
                  </a:lnTo>
                  <a:close/>
                  <a:moveTo>
                    <a:pt x="5209540" y="50800"/>
                  </a:moveTo>
                  <a:lnTo>
                    <a:pt x="5361940" y="50800"/>
                  </a:lnTo>
                  <a:lnTo>
                    <a:pt x="5209540" y="50800"/>
                  </a:lnTo>
                  <a:close/>
                  <a:moveTo>
                    <a:pt x="5565140" y="50800"/>
                  </a:moveTo>
                  <a:lnTo>
                    <a:pt x="5717540" y="50800"/>
                  </a:lnTo>
                  <a:lnTo>
                    <a:pt x="5565140" y="50800"/>
                  </a:lnTo>
                  <a:close/>
                  <a:moveTo>
                    <a:pt x="5920740" y="50800"/>
                  </a:moveTo>
                  <a:lnTo>
                    <a:pt x="6073140" y="50800"/>
                  </a:lnTo>
                  <a:lnTo>
                    <a:pt x="5920740" y="50800"/>
                  </a:lnTo>
                  <a:close/>
                  <a:moveTo>
                    <a:pt x="6276340" y="50800"/>
                  </a:moveTo>
                  <a:lnTo>
                    <a:pt x="6428740" y="50800"/>
                  </a:lnTo>
                  <a:lnTo>
                    <a:pt x="6276340" y="50800"/>
                  </a:lnTo>
                  <a:close/>
                  <a:moveTo>
                    <a:pt x="6631940" y="50800"/>
                  </a:moveTo>
                  <a:lnTo>
                    <a:pt x="6784340" y="50800"/>
                  </a:lnTo>
                  <a:lnTo>
                    <a:pt x="6631940" y="50800"/>
                  </a:lnTo>
                  <a:close/>
                  <a:moveTo>
                    <a:pt x="6987540" y="50800"/>
                  </a:moveTo>
                  <a:lnTo>
                    <a:pt x="7139940" y="50800"/>
                  </a:lnTo>
                  <a:lnTo>
                    <a:pt x="6987540" y="50800"/>
                  </a:lnTo>
                  <a:close/>
                  <a:moveTo>
                    <a:pt x="7343140" y="50800"/>
                  </a:moveTo>
                  <a:lnTo>
                    <a:pt x="7495540" y="50800"/>
                  </a:lnTo>
                  <a:lnTo>
                    <a:pt x="7343140" y="50800"/>
                  </a:lnTo>
                  <a:close/>
                  <a:moveTo>
                    <a:pt x="7698740" y="50800"/>
                  </a:moveTo>
                  <a:lnTo>
                    <a:pt x="7851140" y="50800"/>
                  </a:lnTo>
                  <a:lnTo>
                    <a:pt x="7698740" y="50800"/>
                  </a:lnTo>
                  <a:close/>
                  <a:moveTo>
                    <a:pt x="8054340" y="50800"/>
                  </a:moveTo>
                  <a:lnTo>
                    <a:pt x="8206740" y="50800"/>
                  </a:lnTo>
                  <a:lnTo>
                    <a:pt x="8054340" y="50800"/>
                  </a:lnTo>
                  <a:close/>
                  <a:moveTo>
                    <a:pt x="8409940" y="50800"/>
                  </a:moveTo>
                  <a:lnTo>
                    <a:pt x="8562340" y="50800"/>
                  </a:lnTo>
                  <a:lnTo>
                    <a:pt x="8409940" y="50800"/>
                  </a:lnTo>
                  <a:close/>
                  <a:moveTo>
                    <a:pt x="8765540" y="50800"/>
                  </a:moveTo>
                  <a:lnTo>
                    <a:pt x="8917940" y="50800"/>
                  </a:lnTo>
                  <a:lnTo>
                    <a:pt x="8765540" y="50800"/>
                  </a:lnTo>
                  <a:close/>
                  <a:moveTo>
                    <a:pt x="9121140" y="50800"/>
                  </a:moveTo>
                  <a:lnTo>
                    <a:pt x="9273540" y="50800"/>
                  </a:lnTo>
                  <a:lnTo>
                    <a:pt x="9121140" y="50800"/>
                  </a:lnTo>
                  <a:close/>
                  <a:moveTo>
                    <a:pt x="9476740" y="50800"/>
                  </a:moveTo>
                  <a:lnTo>
                    <a:pt x="9629140" y="50800"/>
                  </a:lnTo>
                  <a:lnTo>
                    <a:pt x="9476740" y="50800"/>
                  </a:lnTo>
                  <a:close/>
                  <a:moveTo>
                    <a:pt x="9832340" y="50800"/>
                  </a:moveTo>
                  <a:lnTo>
                    <a:pt x="9984740" y="50800"/>
                  </a:lnTo>
                  <a:lnTo>
                    <a:pt x="9832340" y="50800"/>
                  </a:lnTo>
                  <a:close/>
                  <a:moveTo>
                    <a:pt x="10187940" y="50800"/>
                  </a:moveTo>
                  <a:lnTo>
                    <a:pt x="10340340" y="50800"/>
                  </a:lnTo>
                  <a:lnTo>
                    <a:pt x="10187940" y="50800"/>
                  </a:lnTo>
                  <a:close/>
                  <a:moveTo>
                    <a:pt x="10543540" y="50800"/>
                  </a:moveTo>
                  <a:lnTo>
                    <a:pt x="10695940" y="50800"/>
                  </a:lnTo>
                  <a:lnTo>
                    <a:pt x="10543540" y="50800"/>
                  </a:lnTo>
                  <a:close/>
                  <a:moveTo>
                    <a:pt x="10899140" y="50800"/>
                  </a:moveTo>
                  <a:lnTo>
                    <a:pt x="11051540" y="50800"/>
                  </a:lnTo>
                  <a:lnTo>
                    <a:pt x="10899140" y="50800"/>
                  </a:lnTo>
                  <a:close/>
                  <a:moveTo>
                    <a:pt x="11254740" y="50800"/>
                  </a:moveTo>
                  <a:lnTo>
                    <a:pt x="11407140" y="50800"/>
                  </a:lnTo>
                  <a:lnTo>
                    <a:pt x="11254740" y="50800"/>
                  </a:lnTo>
                  <a:close/>
                  <a:moveTo>
                    <a:pt x="11610340" y="50800"/>
                  </a:moveTo>
                  <a:lnTo>
                    <a:pt x="11762740" y="50800"/>
                  </a:lnTo>
                  <a:lnTo>
                    <a:pt x="11610340" y="50800"/>
                  </a:lnTo>
                  <a:close/>
                  <a:moveTo>
                    <a:pt x="11965940" y="50800"/>
                  </a:moveTo>
                  <a:lnTo>
                    <a:pt x="12118340" y="50800"/>
                  </a:lnTo>
                  <a:lnTo>
                    <a:pt x="11965940" y="50800"/>
                  </a:lnTo>
                  <a:close/>
                  <a:moveTo>
                    <a:pt x="12321540" y="50800"/>
                  </a:moveTo>
                  <a:lnTo>
                    <a:pt x="12473940" y="50800"/>
                  </a:lnTo>
                  <a:lnTo>
                    <a:pt x="12321540" y="50800"/>
                  </a:lnTo>
                  <a:close/>
                  <a:moveTo>
                    <a:pt x="12677140" y="50800"/>
                  </a:moveTo>
                  <a:lnTo>
                    <a:pt x="12829540" y="50800"/>
                  </a:lnTo>
                  <a:lnTo>
                    <a:pt x="12677140" y="50800"/>
                  </a:lnTo>
                  <a:close/>
                  <a:moveTo>
                    <a:pt x="13032740" y="50800"/>
                  </a:moveTo>
                  <a:lnTo>
                    <a:pt x="13185140" y="50800"/>
                  </a:lnTo>
                  <a:lnTo>
                    <a:pt x="13032740" y="50800"/>
                  </a:lnTo>
                  <a:close/>
                  <a:moveTo>
                    <a:pt x="13388340" y="50800"/>
                  </a:moveTo>
                  <a:lnTo>
                    <a:pt x="13540740" y="50800"/>
                  </a:lnTo>
                  <a:lnTo>
                    <a:pt x="13388340" y="50800"/>
                  </a:lnTo>
                  <a:close/>
                  <a:moveTo>
                    <a:pt x="13743940" y="50800"/>
                  </a:moveTo>
                  <a:lnTo>
                    <a:pt x="13896340" y="50800"/>
                  </a:lnTo>
                  <a:lnTo>
                    <a:pt x="13743940" y="50800"/>
                  </a:lnTo>
                  <a:close/>
                  <a:moveTo>
                    <a:pt x="14099541" y="50800"/>
                  </a:moveTo>
                  <a:lnTo>
                    <a:pt x="14251941" y="50800"/>
                  </a:lnTo>
                  <a:lnTo>
                    <a:pt x="14099541" y="50800"/>
                  </a:lnTo>
                  <a:close/>
                  <a:moveTo>
                    <a:pt x="14455141" y="50800"/>
                  </a:moveTo>
                  <a:lnTo>
                    <a:pt x="14607541" y="50800"/>
                  </a:lnTo>
                  <a:lnTo>
                    <a:pt x="14455141" y="50800"/>
                  </a:lnTo>
                  <a:close/>
                  <a:moveTo>
                    <a:pt x="14810741" y="50800"/>
                  </a:moveTo>
                  <a:lnTo>
                    <a:pt x="14963141" y="50800"/>
                  </a:lnTo>
                  <a:lnTo>
                    <a:pt x="14810741" y="50800"/>
                  </a:lnTo>
                  <a:close/>
                  <a:moveTo>
                    <a:pt x="15166341" y="50800"/>
                  </a:moveTo>
                  <a:lnTo>
                    <a:pt x="15318741" y="50800"/>
                  </a:lnTo>
                  <a:lnTo>
                    <a:pt x="15166341" y="50800"/>
                  </a:lnTo>
                  <a:close/>
                  <a:moveTo>
                    <a:pt x="15521941" y="50800"/>
                  </a:moveTo>
                  <a:lnTo>
                    <a:pt x="15674341" y="50800"/>
                  </a:lnTo>
                  <a:lnTo>
                    <a:pt x="15521941" y="50800"/>
                  </a:lnTo>
                  <a:close/>
                  <a:moveTo>
                    <a:pt x="15877541" y="50800"/>
                  </a:moveTo>
                  <a:lnTo>
                    <a:pt x="16029941" y="50800"/>
                  </a:lnTo>
                  <a:lnTo>
                    <a:pt x="15877541" y="50800"/>
                  </a:lnTo>
                  <a:close/>
                  <a:moveTo>
                    <a:pt x="16233141" y="50800"/>
                  </a:moveTo>
                  <a:lnTo>
                    <a:pt x="16385541" y="50800"/>
                  </a:lnTo>
                  <a:lnTo>
                    <a:pt x="16233141" y="50800"/>
                  </a:lnTo>
                  <a:close/>
                  <a:moveTo>
                    <a:pt x="16588741" y="50800"/>
                  </a:moveTo>
                  <a:lnTo>
                    <a:pt x="16741141" y="50800"/>
                  </a:lnTo>
                  <a:lnTo>
                    <a:pt x="16588741" y="50800"/>
                  </a:lnTo>
                  <a:close/>
                  <a:moveTo>
                    <a:pt x="16944341" y="50800"/>
                  </a:moveTo>
                  <a:lnTo>
                    <a:pt x="17096741" y="50800"/>
                  </a:lnTo>
                  <a:lnTo>
                    <a:pt x="16944341" y="50800"/>
                  </a:lnTo>
                  <a:close/>
                  <a:moveTo>
                    <a:pt x="17299941" y="50800"/>
                  </a:moveTo>
                  <a:lnTo>
                    <a:pt x="17452341" y="50800"/>
                  </a:lnTo>
                  <a:lnTo>
                    <a:pt x="17299941" y="50800"/>
                  </a:lnTo>
                  <a:close/>
                  <a:moveTo>
                    <a:pt x="17655541" y="50800"/>
                  </a:moveTo>
                  <a:lnTo>
                    <a:pt x="17807941" y="50800"/>
                  </a:lnTo>
                  <a:lnTo>
                    <a:pt x="17655541" y="50800"/>
                  </a:lnTo>
                  <a:close/>
                  <a:moveTo>
                    <a:pt x="18011141" y="50800"/>
                  </a:moveTo>
                  <a:lnTo>
                    <a:pt x="18163541" y="50800"/>
                  </a:lnTo>
                  <a:lnTo>
                    <a:pt x="18011141" y="50800"/>
                  </a:lnTo>
                  <a:close/>
                  <a:moveTo>
                    <a:pt x="18366741" y="50800"/>
                  </a:moveTo>
                  <a:lnTo>
                    <a:pt x="18519141" y="50800"/>
                  </a:lnTo>
                  <a:lnTo>
                    <a:pt x="18366741" y="50800"/>
                  </a:lnTo>
                  <a:close/>
                  <a:moveTo>
                    <a:pt x="18722341" y="50800"/>
                  </a:moveTo>
                  <a:lnTo>
                    <a:pt x="18874741" y="50800"/>
                  </a:lnTo>
                  <a:lnTo>
                    <a:pt x="18722341" y="50800"/>
                  </a:lnTo>
                  <a:close/>
                  <a:moveTo>
                    <a:pt x="19077941" y="50800"/>
                  </a:moveTo>
                  <a:lnTo>
                    <a:pt x="19230341" y="50800"/>
                  </a:lnTo>
                  <a:lnTo>
                    <a:pt x="19077941" y="50800"/>
                  </a:lnTo>
                  <a:close/>
                  <a:moveTo>
                    <a:pt x="19433541" y="50800"/>
                  </a:moveTo>
                  <a:lnTo>
                    <a:pt x="19585941" y="50800"/>
                  </a:lnTo>
                  <a:lnTo>
                    <a:pt x="19433541" y="50800"/>
                  </a:lnTo>
                  <a:close/>
                  <a:moveTo>
                    <a:pt x="19789141" y="50800"/>
                  </a:moveTo>
                  <a:lnTo>
                    <a:pt x="19941541" y="50800"/>
                  </a:lnTo>
                  <a:lnTo>
                    <a:pt x="19789141" y="50800"/>
                  </a:lnTo>
                  <a:close/>
                  <a:moveTo>
                    <a:pt x="20144741" y="50800"/>
                  </a:moveTo>
                  <a:lnTo>
                    <a:pt x="20297141" y="50800"/>
                  </a:lnTo>
                  <a:lnTo>
                    <a:pt x="20144741" y="50800"/>
                  </a:lnTo>
                  <a:close/>
                  <a:moveTo>
                    <a:pt x="20500341" y="50800"/>
                  </a:moveTo>
                  <a:lnTo>
                    <a:pt x="20652741" y="50800"/>
                  </a:lnTo>
                  <a:lnTo>
                    <a:pt x="20500341" y="50800"/>
                  </a:lnTo>
                  <a:close/>
                  <a:moveTo>
                    <a:pt x="20855941" y="50800"/>
                  </a:moveTo>
                  <a:lnTo>
                    <a:pt x="21008341" y="50800"/>
                  </a:lnTo>
                  <a:lnTo>
                    <a:pt x="20855941" y="50800"/>
                  </a:lnTo>
                  <a:close/>
                  <a:moveTo>
                    <a:pt x="21211541" y="50800"/>
                  </a:moveTo>
                  <a:lnTo>
                    <a:pt x="21363941" y="50800"/>
                  </a:lnTo>
                  <a:lnTo>
                    <a:pt x="21211541" y="50800"/>
                  </a:lnTo>
                  <a:close/>
                  <a:moveTo>
                    <a:pt x="21567141" y="50800"/>
                  </a:moveTo>
                  <a:lnTo>
                    <a:pt x="21719541" y="50800"/>
                  </a:lnTo>
                  <a:lnTo>
                    <a:pt x="21567141" y="50800"/>
                  </a:lnTo>
                  <a:close/>
                  <a:moveTo>
                    <a:pt x="21922741" y="50800"/>
                  </a:moveTo>
                  <a:lnTo>
                    <a:pt x="22075141" y="50800"/>
                  </a:lnTo>
                  <a:lnTo>
                    <a:pt x="21922741" y="50800"/>
                  </a:lnTo>
                  <a:close/>
                  <a:moveTo>
                    <a:pt x="22278341" y="50800"/>
                  </a:moveTo>
                  <a:lnTo>
                    <a:pt x="22430741" y="50800"/>
                  </a:lnTo>
                  <a:lnTo>
                    <a:pt x="22278341" y="50800"/>
                  </a:lnTo>
                  <a:close/>
                  <a:moveTo>
                    <a:pt x="22633941" y="50800"/>
                  </a:moveTo>
                  <a:lnTo>
                    <a:pt x="22786341" y="50800"/>
                  </a:lnTo>
                  <a:lnTo>
                    <a:pt x="22633941" y="50800"/>
                  </a:lnTo>
                  <a:close/>
                  <a:moveTo>
                    <a:pt x="22989541" y="50800"/>
                  </a:moveTo>
                  <a:lnTo>
                    <a:pt x="23012018" y="50800"/>
                  </a:lnTo>
                  <a:lnTo>
                    <a:pt x="23012018" y="25400"/>
                  </a:lnTo>
                  <a:lnTo>
                    <a:pt x="23012018" y="0"/>
                  </a:lnTo>
                  <a:cubicBezTo>
                    <a:pt x="23057867" y="0"/>
                    <a:pt x="23102570" y="4318"/>
                    <a:pt x="23146004" y="12700"/>
                  </a:cubicBezTo>
                  <a:lnTo>
                    <a:pt x="23136352" y="62611"/>
                  </a:lnTo>
                  <a:cubicBezTo>
                    <a:pt x="23096092" y="54864"/>
                    <a:pt x="23054565" y="50800"/>
                    <a:pt x="23012018" y="50800"/>
                  </a:cubicBezTo>
                  <a:lnTo>
                    <a:pt x="22989541" y="50800"/>
                  </a:lnTo>
                  <a:close/>
                  <a:moveTo>
                    <a:pt x="23343997" y="133604"/>
                  </a:moveTo>
                  <a:cubicBezTo>
                    <a:pt x="23390733" y="158623"/>
                    <a:pt x="23434293" y="188595"/>
                    <a:pt x="23473917" y="223012"/>
                  </a:cubicBezTo>
                  <a:lnTo>
                    <a:pt x="23440643" y="261366"/>
                  </a:lnTo>
                  <a:cubicBezTo>
                    <a:pt x="23403815" y="229362"/>
                    <a:pt x="23363428" y="201549"/>
                    <a:pt x="23319993" y="178308"/>
                  </a:cubicBezTo>
                  <a:close/>
                  <a:moveTo>
                    <a:pt x="23586314" y="427355"/>
                  </a:moveTo>
                  <a:cubicBezTo>
                    <a:pt x="23613999" y="471805"/>
                    <a:pt x="23636859" y="519430"/>
                    <a:pt x="23654258" y="569722"/>
                  </a:cubicBezTo>
                  <a:lnTo>
                    <a:pt x="23606252" y="586232"/>
                  </a:lnTo>
                  <a:cubicBezTo>
                    <a:pt x="23590123" y="539623"/>
                    <a:pt x="23568915" y="495300"/>
                    <a:pt x="23543260" y="454152"/>
                  </a:cubicBezTo>
                  <a:close/>
                  <a:moveTo>
                    <a:pt x="23648924" y="803148"/>
                  </a:moveTo>
                  <a:cubicBezTo>
                    <a:pt x="23649178" y="810514"/>
                    <a:pt x="23649305" y="817880"/>
                    <a:pt x="23649305" y="825373"/>
                  </a:cubicBezTo>
                  <a:lnTo>
                    <a:pt x="23623905" y="825373"/>
                  </a:lnTo>
                  <a:lnTo>
                    <a:pt x="23649305" y="825373"/>
                  </a:lnTo>
                  <a:lnTo>
                    <a:pt x="23649305" y="834136"/>
                  </a:lnTo>
                  <a:lnTo>
                    <a:pt x="23598505" y="834136"/>
                  </a:lnTo>
                  <a:lnTo>
                    <a:pt x="23598505" y="702945"/>
                  </a:lnTo>
                  <a:cubicBezTo>
                    <a:pt x="23598505" y="696087"/>
                    <a:pt x="23598378" y="689229"/>
                    <a:pt x="23598124" y="682371"/>
                  </a:cubicBezTo>
                  <a:close/>
                  <a:moveTo>
                    <a:pt x="23598505" y="1038860"/>
                  </a:moveTo>
                  <a:lnTo>
                    <a:pt x="23598505" y="1191260"/>
                  </a:lnTo>
                  <a:lnTo>
                    <a:pt x="23547705" y="1191260"/>
                  </a:lnTo>
                  <a:lnTo>
                    <a:pt x="23547705" y="1038860"/>
                  </a:lnTo>
                  <a:close/>
                  <a:moveTo>
                    <a:pt x="23547705" y="1394460"/>
                  </a:moveTo>
                  <a:lnTo>
                    <a:pt x="23547705" y="1546860"/>
                  </a:lnTo>
                  <a:lnTo>
                    <a:pt x="23496905" y="1546860"/>
                  </a:lnTo>
                  <a:lnTo>
                    <a:pt x="23496905" y="1394460"/>
                  </a:lnTo>
                  <a:close/>
                  <a:moveTo>
                    <a:pt x="23496905" y="1750060"/>
                  </a:moveTo>
                  <a:lnTo>
                    <a:pt x="23496905" y="1902460"/>
                  </a:lnTo>
                  <a:lnTo>
                    <a:pt x="23446105" y="1902460"/>
                  </a:lnTo>
                  <a:lnTo>
                    <a:pt x="23446105" y="1750060"/>
                  </a:lnTo>
                  <a:close/>
                  <a:moveTo>
                    <a:pt x="23446105" y="2105660"/>
                  </a:moveTo>
                  <a:lnTo>
                    <a:pt x="23446105" y="2258060"/>
                  </a:lnTo>
                  <a:lnTo>
                    <a:pt x="23395305" y="2258060"/>
                  </a:lnTo>
                  <a:lnTo>
                    <a:pt x="23395305" y="2105660"/>
                  </a:lnTo>
                  <a:close/>
                  <a:moveTo>
                    <a:pt x="23395305" y="2461260"/>
                  </a:moveTo>
                  <a:lnTo>
                    <a:pt x="23395305" y="2613660"/>
                  </a:lnTo>
                  <a:lnTo>
                    <a:pt x="23344505" y="2613660"/>
                  </a:lnTo>
                  <a:lnTo>
                    <a:pt x="23344505" y="2461260"/>
                  </a:lnTo>
                  <a:close/>
                  <a:moveTo>
                    <a:pt x="23344505" y="2816860"/>
                  </a:moveTo>
                  <a:lnTo>
                    <a:pt x="23344505" y="2969260"/>
                  </a:lnTo>
                  <a:lnTo>
                    <a:pt x="23293705" y="2969260"/>
                  </a:lnTo>
                  <a:lnTo>
                    <a:pt x="23293705" y="2816860"/>
                  </a:lnTo>
                  <a:close/>
                  <a:moveTo>
                    <a:pt x="23293705" y="3172460"/>
                  </a:moveTo>
                  <a:lnTo>
                    <a:pt x="23293705" y="3324860"/>
                  </a:lnTo>
                  <a:lnTo>
                    <a:pt x="23242905" y="3324860"/>
                  </a:lnTo>
                  <a:lnTo>
                    <a:pt x="23242905" y="3172460"/>
                  </a:lnTo>
                  <a:close/>
                  <a:moveTo>
                    <a:pt x="23242905" y="3528060"/>
                  </a:moveTo>
                  <a:lnTo>
                    <a:pt x="23242905" y="3680460"/>
                  </a:lnTo>
                  <a:lnTo>
                    <a:pt x="23192105" y="3680460"/>
                  </a:lnTo>
                  <a:lnTo>
                    <a:pt x="23192105" y="3528060"/>
                  </a:lnTo>
                  <a:close/>
                  <a:moveTo>
                    <a:pt x="23192105" y="3883660"/>
                  </a:moveTo>
                  <a:lnTo>
                    <a:pt x="23192105" y="4036060"/>
                  </a:lnTo>
                  <a:lnTo>
                    <a:pt x="23141305" y="4036060"/>
                  </a:lnTo>
                  <a:lnTo>
                    <a:pt x="23141305" y="3883660"/>
                  </a:lnTo>
                  <a:close/>
                  <a:moveTo>
                    <a:pt x="23141305" y="4239260"/>
                  </a:moveTo>
                  <a:lnTo>
                    <a:pt x="23141305" y="4391660"/>
                  </a:lnTo>
                  <a:lnTo>
                    <a:pt x="23090505" y="4391660"/>
                  </a:lnTo>
                  <a:lnTo>
                    <a:pt x="23090505" y="4239260"/>
                  </a:lnTo>
                  <a:close/>
                  <a:moveTo>
                    <a:pt x="23090505" y="4594860"/>
                  </a:moveTo>
                  <a:lnTo>
                    <a:pt x="23090505" y="4747260"/>
                  </a:lnTo>
                  <a:lnTo>
                    <a:pt x="23039705" y="4747260"/>
                  </a:lnTo>
                  <a:lnTo>
                    <a:pt x="23039705" y="4594860"/>
                  </a:lnTo>
                  <a:close/>
                  <a:moveTo>
                    <a:pt x="23039705" y="4950460"/>
                  </a:moveTo>
                  <a:lnTo>
                    <a:pt x="23039705" y="5102860"/>
                  </a:lnTo>
                  <a:lnTo>
                    <a:pt x="22988905" y="5102860"/>
                  </a:lnTo>
                  <a:lnTo>
                    <a:pt x="22988905" y="4950460"/>
                  </a:lnTo>
                  <a:close/>
                  <a:moveTo>
                    <a:pt x="22988905" y="5306060"/>
                  </a:moveTo>
                  <a:lnTo>
                    <a:pt x="22988905" y="5458460"/>
                  </a:lnTo>
                  <a:lnTo>
                    <a:pt x="22938105" y="5458460"/>
                  </a:lnTo>
                  <a:lnTo>
                    <a:pt x="22938105" y="5306060"/>
                  </a:lnTo>
                  <a:close/>
                  <a:moveTo>
                    <a:pt x="22938105" y="5661660"/>
                  </a:moveTo>
                  <a:lnTo>
                    <a:pt x="22938105" y="5814060"/>
                  </a:lnTo>
                  <a:lnTo>
                    <a:pt x="22887305" y="5814060"/>
                  </a:lnTo>
                  <a:lnTo>
                    <a:pt x="22887305" y="5661660"/>
                  </a:lnTo>
                  <a:close/>
                  <a:moveTo>
                    <a:pt x="22887305" y="6017260"/>
                  </a:moveTo>
                  <a:lnTo>
                    <a:pt x="22887305" y="6169660"/>
                  </a:lnTo>
                  <a:lnTo>
                    <a:pt x="22836505" y="6169660"/>
                  </a:lnTo>
                  <a:lnTo>
                    <a:pt x="22836505" y="6017260"/>
                  </a:lnTo>
                  <a:close/>
                  <a:moveTo>
                    <a:pt x="22836505" y="6372860"/>
                  </a:moveTo>
                  <a:lnTo>
                    <a:pt x="22836505" y="6525260"/>
                  </a:lnTo>
                  <a:lnTo>
                    <a:pt x="22785705" y="6525260"/>
                  </a:lnTo>
                  <a:lnTo>
                    <a:pt x="22785705" y="6372860"/>
                  </a:lnTo>
                  <a:close/>
                  <a:moveTo>
                    <a:pt x="22785705" y="6728460"/>
                  </a:moveTo>
                  <a:lnTo>
                    <a:pt x="22785705" y="6880860"/>
                  </a:lnTo>
                  <a:lnTo>
                    <a:pt x="22734905" y="6880860"/>
                  </a:lnTo>
                  <a:lnTo>
                    <a:pt x="22734905" y="6728460"/>
                  </a:lnTo>
                  <a:close/>
                  <a:moveTo>
                    <a:pt x="22734905" y="7084060"/>
                  </a:moveTo>
                  <a:lnTo>
                    <a:pt x="22734905" y="7236460"/>
                  </a:lnTo>
                  <a:lnTo>
                    <a:pt x="22684105" y="7236460"/>
                  </a:lnTo>
                  <a:lnTo>
                    <a:pt x="22684105" y="7084060"/>
                  </a:lnTo>
                  <a:close/>
                  <a:moveTo>
                    <a:pt x="22684105" y="7439660"/>
                  </a:moveTo>
                  <a:lnTo>
                    <a:pt x="22684105" y="7592060"/>
                  </a:lnTo>
                  <a:lnTo>
                    <a:pt x="22633305" y="7592060"/>
                  </a:lnTo>
                  <a:lnTo>
                    <a:pt x="22633305" y="7439660"/>
                  </a:lnTo>
                  <a:close/>
                  <a:moveTo>
                    <a:pt x="22633305" y="7795260"/>
                  </a:moveTo>
                  <a:lnTo>
                    <a:pt x="22633305" y="7947660"/>
                  </a:lnTo>
                  <a:lnTo>
                    <a:pt x="22582505" y="7947660"/>
                  </a:lnTo>
                  <a:lnTo>
                    <a:pt x="22582505" y="7795260"/>
                  </a:lnTo>
                  <a:close/>
                  <a:moveTo>
                    <a:pt x="22582505" y="8150860"/>
                  </a:moveTo>
                  <a:lnTo>
                    <a:pt x="22582505" y="8303260"/>
                  </a:lnTo>
                  <a:lnTo>
                    <a:pt x="22531705" y="8303260"/>
                  </a:lnTo>
                  <a:lnTo>
                    <a:pt x="22531705" y="8150860"/>
                  </a:lnTo>
                  <a:close/>
                  <a:moveTo>
                    <a:pt x="22531705" y="8506460"/>
                  </a:moveTo>
                  <a:lnTo>
                    <a:pt x="22531705" y="8658860"/>
                  </a:lnTo>
                  <a:lnTo>
                    <a:pt x="22480905" y="8658860"/>
                  </a:lnTo>
                  <a:lnTo>
                    <a:pt x="22480905" y="8506460"/>
                  </a:lnTo>
                  <a:close/>
                  <a:moveTo>
                    <a:pt x="22480905" y="8862060"/>
                  </a:moveTo>
                  <a:lnTo>
                    <a:pt x="22480905" y="9014460"/>
                  </a:lnTo>
                  <a:lnTo>
                    <a:pt x="22430105" y="9014460"/>
                  </a:lnTo>
                  <a:lnTo>
                    <a:pt x="22430105" y="8862060"/>
                  </a:lnTo>
                  <a:close/>
                  <a:moveTo>
                    <a:pt x="22430105" y="9217660"/>
                  </a:moveTo>
                  <a:lnTo>
                    <a:pt x="22430105" y="9370060"/>
                  </a:lnTo>
                  <a:lnTo>
                    <a:pt x="22379305" y="9370060"/>
                  </a:lnTo>
                  <a:lnTo>
                    <a:pt x="22379305" y="9217660"/>
                  </a:lnTo>
                  <a:close/>
                  <a:moveTo>
                    <a:pt x="22379305" y="9573260"/>
                  </a:moveTo>
                  <a:lnTo>
                    <a:pt x="22379305" y="9725660"/>
                  </a:lnTo>
                  <a:lnTo>
                    <a:pt x="22328505" y="9725660"/>
                  </a:lnTo>
                  <a:lnTo>
                    <a:pt x="22328505" y="9573260"/>
                  </a:lnTo>
                  <a:close/>
                  <a:moveTo>
                    <a:pt x="22328505" y="9928860"/>
                  </a:moveTo>
                  <a:lnTo>
                    <a:pt x="22328505" y="10081260"/>
                  </a:lnTo>
                  <a:lnTo>
                    <a:pt x="22277705" y="10081260"/>
                  </a:lnTo>
                  <a:lnTo>
                    <a:pt x="22277705" y="9928860"/>
                  </a:lnTo>
                  <a:close/>
                  <a:moveTo>
                    <a:pt x="22277705" y="10284460"/>
                  </a:moveTo>
                  <a:lnTo>
                    <a:pt x="22277705" y="10436860"/>
                  </a:lnTo>
                  <a:lnTo>
                    <a:pt x="22226905" y="10436860"/>
                  </a:lnTo>
                  <a:lnTo>
                    <a:pt x="22226905" y="10284460"/>
                  </a:lnTo>
                  <a:close/>
                  <a:moveTo>
                    <a:pt x="22226905" y="10640060"/>
                  </a:moveTo>
                  <a:lnTo>
                    <a:pt x="22226905" y="10792460"/>
                  </a:lnTo>
                  <a:lnTo>
                    <a:pt x="22176105" y="10792460"/>
                  </a:lnTo>
                  <a:lnTo>
                    <a:pt x="22176105" y="10640060"/>
                  </a:lnTo>
                  <a:close/>
                  <a:moveTo>
                    <a:pt x="22176105" y="10995660"/>
                  </a:moveTo>
                  <a:lnTo>
                    <a:pt x="22176105" y="11148060"/>
                  </a:lnTo>
                  <a:lnTo>
                    <a:pt x="22125305" y="11148060"/>
                  </a:lnTo>
                  <a:lnTo>
                    <a:pt x="22125305" y="10995660"/>
                  </a:lnTo>
                  <a:close/>
                  <a:moveTo>
                    <a:pt x="22125305" y="11351260"/>
                  </a:moveTo>
                  <a:lnTo>
                    <a:pt x="22125305" y="11394948"/>
                  </a:lnTo>
                  <a:lnTo>
                    <a:pt x="22099905" y="11394948"/>
                  </a:lnTo>
                  <a:lnTo>
                    <a:pt x="22125305" y="11394948"/>
                  </a:lnTo>
                  <a:cubicBezTo>
                    <a:pt x="22125305" y="11433175"/>
                    <a:pt x="22122257" y="11470767"/>
                    <a:pt x="22116289" y="11507343"/>
                  </a:cubicBezTo>
                  <a:lnTo>
                    <a:pt x="22066123" y="11499215"/>
                  </a:lnTo>
                  <a:cubicBezTo>
                    <a:pt x="22071584" y="11465306"/>
                    <a:pt x="22074378" y="11430381"/>
                    <a:pt x="22074378" y="11394821"/>
                  </a:cubicBezTo>
                  <a:lnTo>
                    <a:pt x="22074378" y="11351133"/>
                  </a:lnTo>
                  <a:close/>
                  <a:moveTo>
                    <a:pt x="22001226" y="11707114"/>
                  </a:moveTo>
                  <a:cubicBezTo>
                    <a:pt x="21977604" y="11754612"/>
                    <a:pt x="21948775" y="11798935"/>
                    <a:pt x="21915501" y="11839575"/>
                  </a:cubicBezTo>
                  <a:lnTo>
                    <a:pt x="21876258" y="11807317"/>
                  </a:lnTo>
                  <a:cubicBezTo>
                    <a:pt x="21907118" y="11769598"/>
                    <a:pt x="21933915" y="11728450"/>
                    <a:pt x="21955760" y="11684508"/>
                  </a:cubicBezTo>
                  <a:close/>
                  <a:moveTo>
                    <a:pt x="21714333" y="11957812"/>
                  </a:moveTo>
                  <a:cubicBezTo>
                    <a:pt x="21670772" y="11986768"/>
                    <a:pt x="21623782" y="12011025"/>
                    <a:pt x="21573998" y="12029821"/>
                  </a:cubicBezTo>
                  <a:lnTo>
                    <a:pt x="21556090" y="11982323"/>
                  </a:lnTo>
                  <a:cubicBezTo>
                    <a:pt x="21602191" y="11964924"/>
                    <a:pt x="21645753" y="11942445"/>
                    <a:pt x="21686265" y="11915521"/>
                  </a:cubicBezTo>
                  <a:close/>
                  <a:moveTo>
                    <a:pt x="21340699" y="12031472"/>
                  </a:moveTo>
                  <a:cubicBezTo>
                    <a:pt x="21326093" y="12032361"/>
                    <a:pt x="21311363" y="12032869"/>
                    <a:pt x="21296630" y="12032869"/>
                  </a:cubicBezTo>
                  <a:lnTo>
                    <a:pt x="21296630" y="12007469"/>
                  </a:lnTo>
                  <a:lnTo>
                    <a:pt x="21296630" y="12032869"/>
                  </a:lnTo>
                  <a:lnTo>
                    <a:pt x="21186648" y="12032869"/>
                  </a:lnTo>
                  <a:lnTo>
                    <a:pt x="21186648" y="11982069"/>
                  </a:lnTo>
                  <a:lnTo>
                    <a:pt x="21296630" y="11982069"/>
                  </a:lnTo>
                  <a:cubicBezTo>
                    <a:pt x="21310346" y="11982069"/>
                    <a:pt x="21324063" y="11981688"/>
                    <a:pt x="21337651" y="11980799"/>
                  </a:cubicBezTo>
                  <a:close/>
                  <a:moveTo>
                    <a:pt x="20980400" y="11982196"/>
                  </a:moveTo>
                  <a:lnTo>
                    <a:pt x="20828000" y="11982196"/>
                  </a:lnTo>
                  <a:lnTo>
                    <a:pt x="20828000" y="11931396"/>
                  </a:lnTo>
                  <a:lnTo>
                    <a:pt x="20980400" y="11931396"/>
                  </a:lnTo>
                  <a:close/>
                  <a:moveTo>
                    <a:pt x="20624800" y="11931396"/>
                  </a:moveTo>
                  <a:lnTo>
                    <a:pt x="20472400" y="11931396"/>
                  </a:lnTo>
                  <a:lnTo>
                    <a:pt x="20472400" y="11880596"/>
                  </a:lnTo>
                  <a:lnTo>
                    <a:pt x="20624800" y="11880596"/>
                  </a:lnTo>
                  <a:close/>
                  <a:moveTo>
                    <a:pt x="20269200" y="11880596"/>
                  </a:moveTo>
                  <a:lnTo>
                    <a:pt x="20116800" y="11880596"/>
                  </a:lnTo>
                  <a:lnTo>
                    <a:pt x="20116800" y="11829796"/>
                  </a:lnTo>
                  <a:lnTo>
                    <a:pt x="20269200" y="11829796"/>
                  </a:lnTo>
                  <a:close/>
                  <a:moveTo>
                    <a:pt x="19913600" y="11829796"/>
                  </a:moveTo>
                  <a:lnTo>
                    <a:pt x="19761200" y="11829796"/>
                  </a:lnTo>
                  <a:lnTo>
                    <a:pt x="19761200" y="11778996"/>
                  </a:lnTo>
                  <a:lnTo>
                    <a:pt x="19913600" y="11778996"/>
                  </a:lnTo>
                  <a:close/>
                  <a:moveTo>
                    <a:pt x="19558000" y="11778996"/>
                  </a:moveTo>
                  <a:lnTo>
                    <a:pt x="19405600" y="11778996"/>
                  </a:lnTo>
                  <a:lnTo>
                    <a:pt x="19405600" y="11728196"/>
                  </a:lnTo>
                  <a:lnTo>
                    <a:pt x="19558000" y="11728196"/>
                  </a:lnTo>
                  <a:close/>
                  <a:moveTo>
                    <a:pt x="19202400" y="11728196"/>
                  </a:moveTo>
                  <a:lnTo>
                    <a:pt x="19050000" y="11728196"/>
                  </a:lnTo>
                  <a:lnTo>
                    <a:pt x="19050000" y="11677396"/>
                  </a:lnTo>
                  <a:lnTo>
                    <a:pt x="19202400" y="11677396"/>
                  </a:lnTo>
                  <a:close/>
                  <a:moveTo>
                    <a:pt x="18846800" y="11677396"/>
                  </a:moveTo>
                  <a:lnTo>
                    <a:pt x="18694400" y="11677396"/>
                  </a:lnTo>
                  <a:lnTo>
                    <a:pt x="18694400" y="11626596"/>
                  </a:lnTo>
                  <a:lnTo>
                    <a:pt x="18846800" y="11626596"/>
                  </a:lnTo>
                  <a:close/>
                  <a:moveTo>
                    <a:pt x="18491200" y="11626596"/>
                  </a:moveTo>
                  <a:lnTo>
                    <a:pt x="18338800" y="11626596"/>
                  </a:lnTo>
                  <a:lnTo>
                    <a:pt x="18338800" y="11575796"/>
                  </a:lnTo>
                  <a:lnTo>
                    <a:pt x="18491200" y="11575796"/>
                  </a:lnTo>
                  <a:close/>
                  <a:moveTo>
                    <a:pt x="18135600" y="11575796"/>
                  </a:moveTo>
                  <a:lnTo>
                    <a:pt x="17983200" y="11575796"/>
                  </a:lnTo>
                  <a:lnTo>
                    <a:pt x="17983200" y="11524996"/>
                  </a:lnTo>
                  <a:lnTo>
                    <a:pt x="18135600" y="11524996"/>
                  </a:lnTo>
                  <a:close/>
                  <a:moveTo>
                    <a:pt x="17780000" y="11524996"/>
                  </a:moveTo>
                  <a:lnTo>
                    <a:pt x="17627600" y="11524996"/>
                  </a:lnTo>
                  <a:lnTo>
                    <a:pt x="17627600" y="11474196"/>
                  </a:lnTo>
                  <a:lnTo>
                    <a:pt x="17780000" y="11474196"/>
                  </a:lnTo>
                  <a:close/>
                  <a:moveTo>
                    <a:pt x="17424400" y="11474196"/>
                  </a:moveTo>
                  <a:lnTo>
                    <a:pt x="17272000" y="11474196"/>
                  </a:lnTo>
                  <a:lnTo>
                    <a:pt x="17272000" y="11423396"/>
                  </a:lnTo>
                  <a:lnTo>
                    <a:pt x="17424400" y="11423396"/>
                  </a:lnTo>
                  <a:close/>
                  <a:moveTo>
                    <a:pt x="17068800" y="11423396"/>
                  </a:moveTo>
                  <a:lnTo>
                    <a:pt x="16916400" y="11423396"/>
                  </a:lnTo>
                  <a:lnTo>
                    <a:pt x="16916400" y="11372596"/>
                  </a:lnTo>
                  <a:lnTo>
                    <a:pt x="17068800" y="11372596"/>
                  </a:lnTo>
                  <a:close/>
                  <a:moveTo>
                    <a:pt x="16713200" y="11372596"/>
                  </a:moveTo>
                  <a:lnTo>
                    <a:pt x="16560800" y="11372596"/>
                  </a:lnTo>
                  <a:lnTo>
                    <a:pt x="16560800" y="11321796"/>
                  </a:lnTo>
                  <a:lnTo>
                    <a:pt x="16713200" y="11321796"/>
                  </a:lnTo>
                  <a:close/>
                  <a:moveTo>
                    <a:pt x="16357600" y="11321796"/>
                  </a:moveTo>
                  <a:lnTo>
                    <a:pt x="16205200" y="11321796"/>
                  </a:lnTo>
                  <a:lnTo>
                    <a:pt x="16205200" y="11270996"/>
                  </a:lnTo>
                  <a:lnTo>
                    <a:pt x="16357600" y="11270996"/>
                  </a:lnTo>
                  <a:close/>
                  <a:moveTo>
                    <a:pt x="16002000" y="11270996"/>
                  </a:moveTo>
                  <a:lnTo>
                    <a:pt x="15849600" y="11270996"/>
                  </a:lnTo>
                  <a:lnTo>
                    <a:pt x="15849600" y="11220196"/>
                  </a:lnTo>
                  <a:lnTo>
                    <a:pt x="16002000" y="11220196"/>
                  </a:lnTo>
                  <a:close/>
                  <a:moveTo>
                    <a:pt x="15646400" y="11220196"/>
                  </a:moveTo>
                  <a:lnTo>
                    <a:pt x="15494000" y="11220196"/>
                  </a:lnTo>
                  <a:lnTo>
                    <a:pt x="15494000" y="11169396"/>
                  </a:lnTo>
                  <a:lnTo>
                    <a:pt x="15646400" y="11169396"/>
                  </a:lnTo>
                  <a:close/>
                  <a:moveTo>
                    <a:pt x="15290800" y="11169396"/>
                  </a:moveTo>
                  <a:lnTo>
                    <a:pt x="15138400" y="11169396"/>
                  </a:lnTo>
                  <a:lnTo>
                    <a:pt x="15138400" y="11118596"/>
                  </a:lnTo>
                  <a:lnTo>
                    <a:pt x="15290800" y="11118596"/>
                  </a:lnTo>
                  <a:close/>
                  <a:moveTo>
                    <a:pt x="14935200" y="11118596"/>
                  </a:moveTo>
                  <a:lnTo>
                    <a:pt x="14782800" y="11118596"/>
                  </a:lnTo>
                  <a:lnTo>
                    <a:pt x="14782800" y="11067796"/>
                  </a:lnTo>
                  <a:lnTo>
                    <a:pt x="14935200" y="11067796"/>
                  </a:lnTo>
                  <a:close/>
                  <a:moveTo>
                    <a:pt x="14579600" y="11067796"/>
                  </a:moveTo>
                  <a:lnTo>
                    <a:pt x="14427200" y="11067796"/>
                  </a:lnTo>
                  <a:lnTo>
                    <a:pt x="14427200" y="11016996"/>
                  </a:lnTo>
                  <a:lnTo>
                    <a:pt x="14579600" y="11016996"/>
                  </a:lnTo>
                  <a:close/>
                  <a:moveTo>
                    <a:pt x="14224000" y="11016996"/>
                  </a:moveTo>
                  <a:lnTo>
                    <a:pt x="14071600" y="11016996"/>
                  </a:lnTo>
                  <a:lnTo>
                    <a:pt x="14071600" y="10966196"/>
                  </a:lnTo>
                  <a:lnTo>
                    <a:pt x="14224000" y="10966196"/>
                  </a:lnTo>
                  <a:close/>
                  <a:moveTo>
                    <a:pt x="13868400" y="10966196"/>
                  </a:moveTo>
                  <a:lnTo>
                    <a:pt x="13716000" y="10966196"/>
                  </a:lnTo>
                  <a:lnTo>
                    <a:pt x="13716000" y="10915396"/>
                  </a:lnTo>
                  <a:lnTo>
                    <a:pt x="13868400" y="10915396"/>
                  </a:lnTo>
                  <a:close/>
                  <a:moveTo>
                    <a:pt x="13512800" y="10915396"/>
                  </a:moveTo>
                  <a:lnTo>
                    <a:pt x="13360400" y="10915396"/>
                  </a:lnTo>
                  <a:lnTo>
                    <a:pt x="13360400" y="10864596"/>
                  </a:lnTo>
                  <a:lnTo>
                    <a:pt x="13512800" y="10864596"/>
                  </a:lnTo>
                  <a:close/>
                  <a:moveTo>
                    <a:pt x="13157200" y="10864596"/>
                  </a:moveTo>
                  <a:lnTo>
                    <a:pt x="13004800" y="10864596"/>
                  </a:lnTo>
                  <a:lnTo>
                    <a:pt x="13004800" y="10813796"/>
                  </a:lnTo>
                  <a:lnTo>
                    <a:pt x="13157200" y="10813796"/>
                  </a:lnTo>
                  <a:close/>
                  <a:moveTo>
                    <a:pt x="12801600" y="10813796"/>
                  </a:moveTo>
                  <a:lnTo>
                    <a:pt x="12649200" y="10813796"/>
                  </a:lnTo>
                  <a:lnTo>
                    <a:pt x="12649200" y="10762996"/>
                  </a:lnTo>
                  <a:lnTo>
                    <a:pt x="12801600" y="10762996"/>
                  </a:lnTo>
                  <a:close/>
                  <a:moveTo>
                    <a:pt x="12446000" y="10762996"/>
                  </a:moveTo>
                  <a:lnTo>
                    <a:pt x="12293600" y="10762996"/>
                  </a:lnTo>
                  <a:lnTo>
                    <a:pt x="12293600" y="10712196"/>
                  </a:lnTo>
                  <a:lnTo>
                    <a:pt x="12446000" y="10712196"/>
                  </a:lnTo>
                  <a:close/>
                  <a:moveTo>
                    <a:pt x="12090400" y="10712196"/>
                  </a:moveTo>
                  <a:lnTo>
                    <a:pt x="11938000" y="10712196"/>
                  </a:lnTo>
                  <a:lnTo>
                    <a:pt x="11938000" y="10661396"/>
                  </a:lnTo>
                  <a:lnTo>
                    <a:pt x="12090400" y="10661396"/>
                  </a:lnTo>
                  <a:close/>
                  <a:moveTo>
                    <a:pt x="11734800" y="10661396"/>
                  </a:moveTo>
                  <a:lnTo>
                    <a:pt x="11582400" y="10661396"/>
                  </a:lnTo>
                  <a:lnTo>
                    <a:pt x="11582400" y="10610596"/>
                  </a:lnTo>
                  <a:lnTo>
                    <a:pt x="11734800" y="10610596"/>
                  </a:lnTo>
                  <a:close/>
                  <a:moveTo>
                    <a:pt x="11379200" y="10610596"/>
                  </a:moveTo>
                  <a:lnTo>
                    <a:pt x="11226800" y="10610596"/>
                  </a:lnTo>
                  <a:lnTo>
                    <a:pt x="11226800" y="10559796"/>
                  </a:lnTo>
                  <a:lnTo>
                    <a:pt x="11379200" y="10559796"/>
                  </a:lnTo>
                  <a:close/>
                  <a:moveTo>
                    <a:pt x="11023600" y="10559796"/>
                  </a:moveTo>
                  <a:lnTo>
                    <a:pt x="10871200" y="10559796"/>
                  </a:lnTo>
                  <a:lnTo>
                    <a:pt x="10871200" y="10508996"/>
                  </a:lnTo>
                  <a:lnTo>
                    <a:pt x="11023600" y="10508996"/>
                  </a:lnTo>
                  <a:close/>
                  <a:moveTo>
                    <a:pt x="10668000" y="10508996"/>
                  </a:moveTo>
                  <a:lnTo>
                    <a:pt x="10515600" y="10508996"/>
                  </a:lnTo>
                  <a:lnTo>
                    <a:pt x="10515600" y="10458196"/>
                  </a:lnTo>
                  <a:lnTo>
                    <a:pt x="10668000" y="10458196"/>
                  </a:lnTo>
                  <a:close/>
                  <a:moveTo>
                    <a:pt x="10312400" y="10458196"/>
                  </a:moveTo>
                  <a:lnTo>
                    <a:pt x="10160000" y="10458196"/>
                  </a:lnTo>
                  <a:lnTo>
                    <a:pt x="10160000" y="10407396"/>
                  </a:lnTo>
                  <a:lnTo>
                    <a:pt x="10312400" y="10407396"/>
                  </a:lnTo>
                  <a:close/>
                  <a:moveTo>
                    <a:pt x="9956800" y="10407396"/>
                  </a:moveTo>
                  <a:lnTo>
                    <a:pt x="9804400" y="10407396"/>
                  </a:lnTo>
                  <a:lnTo>
                    <a:pt x="9804400" y="10356596"/>
                  </a:lnTo>
                  <a:lnTo>
                    <a:pt x="9956800" y="10356596"/>
                  </a:lnTo>
                  <a:close/>
                  <a:moveTo>
                    <a:pt x="9601200" y="10356596"/>
                  </a:moveTo>
                  <a:lnTo>
                    <a:pt x="9448800" y="10356596"/>
                  </a:lnTo>
                  <a:lnTo>
                    <a:pt x="9448800" y="10305796"/>
                  </a:lnTo>
                  <a:lnTo>
                    <a:pt x="9601200" y="10305796"/>
                  </a:lnTo>
                  <a:close/>
                  <a:moveTo>
                    <a:pt x="9245600" y="10305796"/>
                  </a:moveTo>
                  <a:lnTo>
                    <a:pt x="9093200" y="10305796"/>
                  </a:lnTo>
                  <a:lnTo>
                    <a:pt x="9093200" y="10254996"/>
                  </a:lnTo>
                  <a:lnTo>
                    <a:pt x="9245600" y="10254996"/>
                  </a:lnTo>
                  <a:close/>
                  <a:moveTo>
                    <a:pt x="8890000" y="10254996"/>
                  </a:moveTo>
                  <a:lnTo>
                    <a:pt x="8737600" y="10254996"/>
                  </a:lnTo>
                  <a:lnTo>
                    <a:pt x="8737600" y="10204196"/>
                  </a:lnTo>
                  <a:lnTo>
                    <a:pt x="8890000" y="10204196"/>
                  </a:lnTo>
                  <a:close/>
                  <a:moveTo>
                    <a:pt x="8534400" y="10204196"/>
                  </a:moveTo>
                  <a:lnTo>
                    <a:pt x="8382000" y="10204196"/>
                  </a:lnTo>
                  <a:lnTo>
                    <a:pt x="8382000" y="10153396"/>
                  </a:lnTo>
                  <a:lnTo>
                    <a:pt x="8534400" y="10153396"/>
                  </a:lnTo>
                  <a:close/>
                  <a:moveTo>
                    <a:pt x="8178800" y="10153396"/>
                  </a:moveTo>
                  <a:lnTo>
                    <a:pt x="8026400" y="10153396"/>
                  </a:lnTo>
                  <a:lnTo>
                    <a:pt x="8026400" y="10102596"/>
                  </a:lnTo>
                  <a:lnTo>
                    <a:pt x="8178800" y="10102596"/>
                  </a:lnTo>
                  <a:close/>
                  <a:moveTo>
                    <a:pt x="7823200" y="10102596"/>
                  </a:moveTo>
                  <a:lnTo>
                    <a:pt x="7670800" y="10102596"/>
                  </a:lnTo>
                  <a:lnTo>
                    <a:pt x="7670800" y="10051796"/>
                  </a:lnTo>
                  <a:lnTo>
                    <a:pt x="7823200" y="10051796"/>
                  </a:lnTo>
                  <a:close/>
                  <a:moveTo>
                    <a:pt x="7467600" y="10051796"/>
                  </a:moveTo>
                  <a:lnTo>
                    <a:pt x="7315200" y="10051796"/>
                  </a:lnTo>
                  <a:lnTo>
                    <a:pt x="7315200" y="10000996"/>
                  </a:lnTo>
                  <a:lnTo>
                    <a:pt x="7467600" y="10000996"/>
                  </a:lnTo>
                  <a:close/>
                  <a:moveTo>
                    <a:pt x="7112000" y="10000996"/>
                  </a:moveTo>
                  <a:lnTo>
                    <a:pt x="6959600" y="10000996"/>
                  </a:lnTo>
                  <a:lnTo>
                    <a:pt x="6959600" y="9950196"/>
                  </a:lnTo>
                  <a:lnTo>
                    <a:pt x="7112000" y="9950196"/>
                  </a:lnTo>
                  <a:close/>
                  <a:moveTo>
                    <a:pt x="6756400" y="9950196"/>
                  </a:moveTo>
                  <a:lnTo>
                    <a:pt x="6604000" y="9950196"/>
                  </a:lnTo>
                  <a:lnTo>
                    <a:pt x="6604000" y="9899396"/>
                  </a:lnTo>
                  <a:lnTo>
                    <a:pt x="6756400" y="9899396"/>
                  </a:lnTo>
                  <a:close/>
                  <a:moveTo>
                    <a:pt x="6400800" y="9899396"/>
                  </a:moveTo>
                  <a:lnTo>
                    <a:pt x="6248400" y="9899396"/>
                  </a:lnTo>
                  <a:lnTo>
                    <a:pt x="6248400" y="9848596"/>
                  </a:lnTo>
                  <a:lnTo>
                    <a:pt x="6400800" y="9848596"/>
                  </a:lnTo>
                  <a:close/>
                  <a:moveTo>
                    <a:pt x="6045200" y="9848596"/>
                  </a:moveTo>
                  <a:lnTo>
                    <a:pt x="5892800" y="9848596"/>
                  </a:lnTo>
                  <a:lnTo>
                    <a:pt x="5892800" y="9797796"/>
                  </a:lnTo>
                  <a:lnTo>
                    <a:pt x="6045200" y="9797796"/>
                  </a:lnTo>
                  <a:close/>
                  <a:moveTo>
                    <a:pt x="5689600" y="9797796"/>
                  </a:moveTo>
                  <a:lnTo>
                    <a:pt x="5537200" y="9797796"/>
                  </a:lnTo>
                  <a:lnTo>
                    <a:pt x="5537200" y="9746996"/>
                  </a:lnTo>
                  <a:lnTo>
                    <a:pt x="5689600" y="9746996"/>
                  </a:lnTo>
                  <a:close/>
                  <a:moveTo>
                    <a:pt x="5334000" y="9746996"/>
                  </a:moveTo>
                  <a:lnTo>
                    <a:pt x="5181600" y="9746996"/>
                  </a:lnTo>
                  <a:lnTo>
                    <a:pt x="5181600" y="9696196"/>
                  </a:lnTo>
                  <a:lnTo>
                    <a:pt x="5334000" y="9696196"/>
                  </a:lnTo>
                  <a:close/>
                  <a:moveTo>
                    <a:pt x="4978400" y="9696196"/>
                  </a:moveTo>
                  <a:lnTo>
                    <a:pt x="4826000" y="9696196"/>
                  </a:lnTo>
                  <a:lnTo>
                    <a:pt x="4826000" y="9645396"/>
                  </a:lnTo>
                  <a:lnTo>
                    <a:pt x="4978400" y="9645396"/>
                  </a:lnTo>
                  <a:close/>
                  <a:moveTo>
                    <a:pt x="4622800" y="9645396"/>
                  </a:moveTo>
                  <a:lnTo>
                    <a:pt x="4470400" y="9645396"/>
                  </a:lnTo>
                  <a:lnTo>
                    <a:pt x="4470400" y="9594596"/>
                  </a:lnTo>
                  <a:lnTo>
                    <a:pt x="4622800" y="9594596"/>
                  </a:lnTo>
                  <a:close/>
                  <a:moveTo>
                    <a:pt x="4267200" y="9594596"/>
                  </a:moveTo>
                  <a:lnTo>
                    <a:pt x="4114800" y="9594596"/>
                  </a:lnTo>
                  <a:lnTo>
                    <a:pt x="4114800" y="9543796"/>
                  </a:lnTo>
                  <a:lnTo>
                    <a:pt x="4267200" y="9543796"/>
                  </a:lnTo>
                  <a:close/>
                  <a:moveTo>
                    <a:pt x="3911600" y="9543796"/>
                  </a:moveTo>
                  <a:lnTo>
                    <a:pt x="3759200" y="9543796"/>
                  </a:lnTo>
                  <a:lnTo>
                    <a:pt x="3759200" y="9492996"/>
                  </a:lnTo>
                  <a:lnTo>
                    <a:pt x="3911600" y="9492996"/>
                  </a:lnTo>
                  <a:close/>
                  <a:moveTo>
                    <a:pt x="3556000" y="9492996"/>
                  </a:moveTo>
                  <a:lnTo>
                    <a:pt x="3403600" y="9492996"/>
                  </a:lnTo>
                  <a:lnTo>
                    <a:pt x="3403600" y="9442196"/>
                  </a:lnTo>
                  <a:lnTo>
                    <a:pt x="3556000" y="9442196"/>
                  </a:lnTo>
                  <a:close/>
                  <a:moveTo>
                    <a:pt x="3200400" y="9442196"/>
                  </a:moveTo>
                  <a:lnTo>
                    <a:pt x="3048000" y="9442196"/>
                  </a:lnTo>
                  <a:lnTo>
                    <a:pt x="3048000" y="9391396"/>
                  </a:lnTo>
                  <a:lnTo>
                    <a:pt x="3200400" y="9391396"/>
                  </a:lnTo>
                  <a:close/>
                  <a:moveTo>
                    <a:pt x="2844800" y="9391396"/>
                  </a:moveTo>
                  <a:lnTo>
                    <a:pt x="2692400" y="9391396"/>
                  </a:lnTo>
                  <a:lnTo>
                    <a:pt x="2692400" y="9340596"/>
                  </a:lnTo>
                  <a:lnTo>
                    <a:pt x="2844800" y="9340596"/>
                  </a:lnTo>
                  <a:close/>
                  <a:moveTo>
                    <a:pt x="2489200" y="9340596"/>
                  </a:moveTo>
                  <a:lnTo>
                    <a:pt x="2336800" y="9340596"/>
                  </a:lnTo>
                  <a:lnTo>
                    <a:pt x="2336800" y="9289796"/>
                  </a:lnTo>
                  <a:lnTo>
                    <a:pt x="2489200" y="9289796"/>
                  </a:lnTo>
                  <a:close/>
                  <a:moveTo>
                    <a:pt x="2133600" y="9289796"/>
                  </a:moveTo>
                  <a:lnTo>
                    <a:pt x="1981200" y="9289796"/>
                  </a:lnTo>
                  <a:lnTo>
                    <a:pt x="1981200" y="9238996"/>
                  </a:lnTo>
                  <a:lnTo>
                    <a:pt x="2133600" y="9238996"/>
                  </a:lnTo>
                  <a:close/>
                  <a:moveTo>
                    <a:pt x="1778000" y="9238996"/>
                  </a:moveTo>
                  <a:lnTo>
                    <a:pt x="1625600" y="9238996"/>
                  </a:lnTo>
                  <a:lnTo>
                    <a:pt x="1625600" y="9188196"/>
                  </a:lnTo>
                  <a:lnTo>
                    <a:pt x="1778000" y="9188196"/>
                  </a:lnTo>
                  <a:close/>
                  <a:moveTo>
                    <a:pt x="1422400" y="9188196"/>
                  </a:moveTo>
                  <a:lnTo>
                    <a:pt x="1270000" y="9188196"/>
                  </a:lnTo>
                  <a:lnTo>
                    <a:pt x="1270000" y="9137396"/>
                  </a:lnTo>
                  <a:lnTo>
                    <a:pt x="1422400" y="9137396"/>
                  </a:lnTo>
                  <a:close/>
                  <a:moveTo>
                    <a:pt x="1066800" y="9137396"/>
                  </a:moveTo>
                  <a:lnTo>
                    <a:pt x="914400" y="9137396"/>
                  </a:lnTo>
                  <a:lnTo>
                    <a:pt x="914400" y="9086596"/>
                  </a:lnTo>
                  <a:lnTo>
                    <a:pt x="1066800" y="9086596"/>
                  </a:lnTo>
                  <a:close/>
                  <a:moveTo>
                    <a:pt x="711200" y="9086596"/>
                  </a:moveTo>
                  <a:lnTo>
                    <a:pt x="558800" y="9086596"/>
                  </a:lnTo>
                  <a:lnTo>
                    <a:pt x="558800" y="9035796"/>
                  </a:lnTo>
                  <a:lnTo>
                    <a:pt x="711200" y="9035796"/>
                  </a:lnTo>
                  <a:close/>
                  <a:moveTo>
                    <a:pt x="355600" y="9035796"/>
                  </a:moveTo>
                  <a:lnTo>
                    <a:pt x="203200" y="9035796"/>
                  </a:lnTo>
                  <a:lnTo>
                    <a:pt x="203200" y="8984996"/>
                  </a:lnTo>
                  <a:lnTo>
                    <a:pt x="355600" y="8984996"/>
                  </a:lnTo>
                  <a:close/>
                  <a:moveTo>
                    <a:pt x="0" y="8984996"/>
                  </a:moveTo>
                  <a:lnTo>
                    <a:pt x="1652270" y="8984996"/>
                  </a:lnTo>
                  <a:lnTo>
                    <a:pt x="1652270" y="8959596"/>
                  </a:lnTo>
                  <a:lnTo>
                    <a:pt x="1652270" y="8984996"/>
                  </a:lnTo>
                  <a:cubicBezTo>
                    <a:pt x="1622044" y="8984996"/>
                    <a:pt x="1592199" y="8983091"/>
                    <a:pt x="1562989" y="8979408"/>
                  </a:cubicBezTo>
                  <a:lnTo>
                    <a:pt x="1569339" y="8928989"/>
                  </a:lnTo>
                  <a:cubicBezTo>
                    <a:pt x="1596517" y="8932418"/>
                    <a:pt x="1624203" y="8934196"/>
                    <a:pt x="1652270" y="8934196"/>
                  </a:cubicBezTo>
                  <a:lnTo>
                    <a:pt x="1718437" y="8934196"/>
                  </a:lnTo>
                  <a:close/>
                  <a:moveTo>
                    <a:pt x="1360932" y="8871458"/>
                  </a:moveTo>
                  <a:cubicBezTo>
                    <a:pt x="1312672" y="8849487"/>
                    <a:pt x="1267206" y="8822309"/>
                    <a:pt x="1225550" y="8790559"/>
                  </a:cubicBezTo>
                  <a:lnTo>
                    <a:pt x="1256284" y="8750173"/>
                  </a:lnTo>
                  <a:cubicBezTo>
                    <a:pt x="1295019" y="8779637"/>
                    <a:pt x="1337056" y="8804910"/>
                    <a:pt x="1381887" y="8825230"/>
                  </a:cubicBezTo>
                  <a:close/>
                  <a:moveTo>
                    <a:pt x="1079119" y="11802237"/>
                  </a:moveTo>
                  <a:cubicBezTo>
                    <a:pt x="1048512" y="11759692"/>
                    <a:pt x="1022604" y="11713464"/>
                    <a:pt x="1002157" y="11664442"/>
                  </a:cubicBezTo>
                  <a:lnTo>
                    <a:pt x="1049020" y="11644757"/>
                  </a:lnTo>
                  <a:cubicBezTo>
                    <a:pt x="1068070" y="11690223"/>
                    <a:pt x="1092073" y="11733022"/>
                    <a:pt x="1120394" y="11772519"/>
                  </a:cubicBezTo>
                  <a:close/>
                  <a:moveTo>
                    <a:pt x="951103" y="11460734"/>
                  </a:moveTo>
                  <a:cubicBezTo>
                    <a:pt x="948944" y="11438636"/>
                    <a:pt x="947928" y="11416157"/>
                    <a:pt x="947928" y="11393424"/>
                  </a:cubicBezTo>
                  <a:lnTo>
                    <a:pt x="947928" y="11305921"/>
                  </a:lnTo>
                  <a:lnTo>
                    <a:pt x="998728" y="11305921"/>
                  </a:lnTo>
                  <a:lnTo>
                    <a:pt x="998728" y="11393424"/>
                  </a:lnTo>
                  <a:lnTo>
                    <a:pt x="973328" y="11393424"/>
                  </a:lnTo>
                  <a:lnTo>
                    <a:pt x="998728" y="11393424"/>
                  </a:lnTo>
                  <a:cubicBezTo>
                    <a:pt x="998728" y="11414506"/>
                    <a:pt x="999744" y="11435334"/>
                    <a:pt x="1001649" y="11455908"/>
                  </a:cubicBezTo>
                  <a:close/>
                  <a:moveTo>
                    <a:pt x="947928" y="11102721"/>
                  </a:moveTo>
                  <a:lnTo>
                    <a:pt x="947928" y="10950321"/>
                  </a:lnTo>
                  <a:lnTo>
                    <a:pt x="998728" y="10950321"/>
                  </a:lnTo>
                  <a:lnTo>
                    <a:pt x="998728" y="11102721"/>
                  </a:lnTo>
                  <a:close/>
                  <a:moveTo>
                    <a:pt x="998728" y="10747121"/>
                  </a:moveTo>
                  <a:lnTo>
                    <a:pt x="998728" y="10594721"/>
                  </a:lnTo>
                  <a:lnTo>
                    <a:pt x="998728" y="10747121"/>
                  </a:lnTo>
                  <a:close/>
                  <a:moveTo>
                    <a:pt x="998728" y="10391521"/>
                  </a:moveTo>
                  <a:lnTo>
                    <a:pt x="998728" y="10239121"/>
                  </a:lnTo>
                  <a:lnTo>
                    <a:pt x="998728" y="10391521"/>
                  </a:lnTo>
                  <a:close/>
                  <a:moveTo>
                    <a:pt x="998728" y="10035921"/>
                  </a:moveTo>
                  <a:lnTo>
                    <a:pt x="998728" y="9883521"/>
                  </a:lnTo>
                  <a:lnTo>
                    <a:pt x="998728" y="10035921"/>
                  </a:lnTo>
                  <a:close/>
                  <a:moveTo>
                    <a:pt x="998728" y="9680321"/>
                  </a:moveTo>
                  <a:lnTo>
                    <a:pt x="998728" y="9527921"/>
                  </a:lnTo>
                  <a:lnTo>
                    <a:pt x="998728" y="9680321"/>
                  </a:lnTo>
                  <a:close/>
                  <a:moveTo>
                    <a:pt x="998728" y="9324721"/>
                  </a:moveTo>
                  <a:lnTo>
                    <a:pt x="998728" y="9172321"/>
                  </a:lnTo>
                  <a:lnTo>
                    <a:pt x="998728" y="9324721"/>
                  </a:lnTo>
                  <a:close/>
                  <a:moveTo>
                    <a:pt x="998728" y="8969121"/>
                  </a:moveTo>
                  <a:lnTo>
                    <a:pt x="998728" y="8816721"/>
                  </a:lnTo>
                  <a:lnTo>
                    <a:pt x="998728" y="8969121"/>
                  </a:lnTo>
                  <a:close/>
                  <a:moveTo>
                    <a:pt x="998728" y="8613521"/>
                  </a:moveTo>
                  <a:lnTo>
                    <a:pt x="998728" y="8461121"/>
                  </a:lnTo>
                  <a:lnTo>
                    <a:pt x="998728" y="8613521"/>
                  </a:lnTo>
                  <a:close/>
                  <a:moveTo>
                    <a:pt x="998728" y="8257921"/>
                  </a:moveTo>
                  <a:lnTo>
                    <a:pt x="998728" y="8105521"/>
                  </a:lnTo>
                  <a:lnTo>
                    <a:pt x="998728" y="8257921"/>
                  </a:lnTo>
                  <a:close/>
                  <a:moveTo>
                    <a:pt x="998728" y="7902321"/>
                  </a:moveTo>
                  <a:lnTo>
                    <a:pt x="998728" y="7749921"/>
                  </a:lnTo>
                  <a:lnTo>
                    <a:pt x="998728" y="7902321"/>
                  </a:lnTo>
                  <a:close/>
                  <a:moveTo>
                    <a:pt x="998728" y="7546721"/>
                  </a:moveTo>
                  <a:lnTo>
                    <a:pt x="998728" y="7394321"/>
                  </a:lnTo>
                  <a:lnTo>
                    <a:pt x="998728" y="7546721"/>
                  </a:lnTo>
                  <a:close/>
                  <a:moveTo>
                    <a:pt x="998728" y="7191121"/>
                  </a:moveTo>
                  <a:lnTo>
                    <a:pt x="998728" y="7038721"/>
                  </a:lnTo>
                  <a:lnTo>
                    <a:pt x="998728" y="7191121"/>
                  </a:lnTo>
                  <a:close/>
                  <a:moveTo>
                    <a:pt x="998728" y="6835521"/>
                  </a:moveTo>
                  <a:lnTo>
                    <a:pt x="998728" y="6683121"/>
                  </a:lnTo>
                  <a:lnTo>
                    <a:pt x="998728" y="6835521"/>
                  </a:lnTo>
                  <a:close/>
                  <a:moveTo>
                    <a:pt x="998728" y="6479921"/>
                  </a:moveTo>
                  <a:lnTo>
                    <a:pt x="998728" y="6327521"/>
                  </a:lnTo>
                  <a:lnTo>
                    <a:pt x="998728" y="6479921"/>
                  </a:lnTo>
                  <a:close/>
                  <a:moveTo>
                    <a:pt x="998728" y="6124321"/>
                  </a:moveTo>
                  <a:lnTo>
                    <a:pt x="998728" y="5971921"/>
                  </a:lnTo>
                  <a:lnTo>
                    <a:pt x="998728" y="6124321"/>
                  </a:lnTo>
                  <a:close/>
                  <a:moveTo>
                    <a:pt x="998728" y="5768721"/>
                  </a:moveTo>
                  <a:lnTo>
                    <a:pt x="998728" y="5616321"/>
                  </a:lnTo>
                  <a:lnTo>
                    <a:pt x="998728" y="5768721"/>
                  </a:lnTo>
                  <a:close/>
                  <a:moveTo>
                    <a:pt x="998728" y="5413121"/>
                  </a:moveTo>
                  <a:lnTo>
                    <a:pt x="998728" y="5260721"/>
                  </a:lnTo>
                  <a:lnTo>
                    <a:pt x="998728" y="5413121"/>
                  </a:lnTo>
                  <a:close/>
                  <a:moveTo>
                    <a:pt x="998728" y="5057521"/>
                  </a:moveTo>
                  <a:lnTo>
                    <a:pt x="998728" y="4905121"/>
                  </a:lnTo>
                  <a:lnTo>
                    <a:pt x="998728" y="5057521"/>
                  </a:lnTo>
                  <a:close/>
                  <a:moveTo>
                    <a:pt x="998728" y="4701921"/>
                  </a:moveTo>
                  <a:lnTo>
                    <a:pt x="998728" y="4549521"/>
                  </a:lnTo>
                  <a:lnTo>
                    <a:pt x="998728" y="4701921"/>
                  </a:lnTo>
                  <a:close/>
                  <a:moveTo>
                    <a:pt x="998728" y="4346321"/>
                  </a:moveTo>
                  <a:lnTo>
                    <a:pt x="998728" y="4193921"/>
                  </a:lnTo>
                  <a:lnTo>
                    <a:pt x="998728" y="4346321"/>
                  </a:lnTo>
                  <a:close/>
                  <a:moveTo>
                    <a:pt x="998728" y="3990721"/>
                  </a:moveTo>
                  <a:lnTo>
                    <a:pt x="998728" y="3838321"/>
                  </a:lnTo>
                  <a:lnTo>
                    <a:pt x="998728" y="3990721"/>
                  </a:lnTo>
                  <a:close/>
                  <a:moveTo>
                    <a:pt x="998728" y="3635121"/>
                  </a:moveTo>
                  <a:lnTo>
                    <a:pt x="998728" y="3482721"/>
                  </a:lnTo>
                  <a:lnTo>
                    <a:pt x="998728" y="3635121"/>
                  </a:lnTo>
                  <a:close/>
                  <a:moveTo>
                    <a:pt x="998728" y="3279521"/>
                  </a:moveTo>
                  <a:lnTo>
                    <a:pt x="998728" y="3127121"/>
                  </a:lnTo>
                  <a:lnTo>
                    <a:pt x="998728" y="3279521"/>
                  </a:lnTo>
                  <a:close/>
                  <a:moveTo>
                    <a:pt x="998728" y="2923921"/>
                  </a:moveTo>
                  <a:lnTo>
                    <a:pt x="998728" y="2771521"/>
                  </a:lnTo>
                  <a:lnTo>
                    <a:pt x="998728" y="2923921"/>
                  </a:lnTo>
                  <a:close/>
                  <a:moveTo>
                    <a:pt x="998728" y="2568321"/>
                  </a:moveTo>
                  <a:lnTo>
                    <a:pt x="998728" y="2415921"/>
                  </a:lnTo>
                  <a:lnTo>
                    <a:pt x="998728" y="2568321"/>
                  </a:lnTo>
                  <a:close/>
                  <a:moveTo>
                    <a:pt x="998728" y="2212721"/>
                  </a:moveTo>
                  <a:lnTo>
                    <a:pt x="998728" y="2060321"/>
                  </a:lnTo>
                  <a:lnTo>
                    <a:pt x="998728" y="2212721"/>
                  </a:lnTo>
                  <a:close/>
                  <a:moveTo>
                    <a:pt x="998728" y="1857121"/>
                  </a:moveTo>
                  <a:lnTo>
                    <a:pt x="998728" y="1704721"/>
                  </a:lnTo>
                  <a:lnTo>
                    <a:pt x="998728" y="1857121"/>
                  </a:lnTo>
                  <a:close/>
                  <a:moveTo>
                    <a:pt x="998728" y="1501521"/>
                  </a:moveTo>
                  <a:lnTo>
                    <a:pt x="998728" y="1349121"/>
                  </a:lnTo>
                  <a:lnTo>
                    <a:pt x="998728" y="1501521"/>
                  </a:lnTo>
                  <a:close/>
                  <a:moveTo>
                    <a:pt x="998728" y="1145921"/>
                  </a:moveTo>
                  <a:lnTo>
                    <a:pt x="998728" y="993521"/>
                  </a:lnTo>
                  <a:lnTo>
                    <a:pt x="998728" y="1145921"/>
                  </a:lnTo>
                  <a:close/>
                  <a:moveTo>
                    <a:pt x="998728" y="790321"/>
                  </a:moveTo>
                  <a:lnTo>
                    <a:pt x="998728" y="702945"/>
                  </a:lnTo>
                  <a:lnTo>
                    <a:pt x="973328" y="702945"/>
                  </a:lnTo>
                  <a:lnTo>
                    <a:pt x="947928" y="702945"/>
                  </a:lnTo>
                  <a:cubicBezTo>
                    <a:pt x="947928" y="649097"/>
                    <a:pt x="954024" y="596519"/>
                    <a:pt x="965581" y="546100"/>
                  </a:cubicBezTo>
                  <a:lnTo>
                    <a:pt x="1015111" y="557403"/>
                  </a:lnTo>
                  <a:cubicBezTo>
                    <a:pt x="1004316" y="604139"/>
                    <a:pt x="998728" y="652907"/>
                    <a:pt x="998728" y="702945"/>
                  </a:cubicBezTo>
                  <a:lnTo>
                    <a:pt x="998728" y="790321"/>
                  </a:lnTo>
                  <a:close/>
                </a:path>
              </a:pathLst>
            </a:custGeom>
            <a:solidFill>
              <a:srgbClr val="FF3F4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6217432" y="367128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6848004" y="1668014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78185" y="8685616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531425" y="9449241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8992975" y="1563982"/>
            <a:ext cx="9525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4086820" y="4243387"/>
            <a:ext cx="10114359" cy="1752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38"/>
              </a:lnSpc>
              <a:spcBef>
                <a:spcPct val="0"/>
              </a:spcBef>
            </a:pPr>
            <a:r>
              <a:rPr lang="en-US" sz="11199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Sample Output</a:t>
            </a:r>
          </a:p>
        </p:txBody>
      </p:sp>
      <p:sp>
        <p:nvSpPr>
          <p:cNvPr id="10" name="Freeform 10"/>
          <p:cNvSpPr/>
          <p:nvPr/>
        </p:nvSpPr>
        <p:spPr>
          <a:xfrm>
            <a:off x="12572831" y="5863246"/>
            <a:ext cx="5109319" cy="3967738"/>
          </a:xfrm>
          <a:custGeom>
            <a:avLst/>
            <a:gdLst/>
            <a:ahLst/>
            <a:cxnLst/>
            <a:rect l="l" t="t" r="r" b="b"/>
            <a:pathLst>
              <a:path w="5109319" h="3967738">
                <a:moveTo>
                  <a:pt x="0" y="0"/>
                </a:moveTo>
                <a:lnTo>
                  <a:pt x="5109319" y="0"/>
                </a:lnTo>
                <a:lnTo>
                  <a:pt x="5109319" y="3967738"/>
                </a:lnTo>
                <a:lnTo>
                  <a:pt x="0" y="396773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5850" y="607350"/>
            <a:ext cx="17076300" cy="9072300"/>
            <a:chOff x="0" y="0"/>
            <a:chExt cx="22768400" cy="12096400"/>
          </a:xfrm>
        </p:grpSpPr>
        <p:sp>
          <p:nvSpPr>
            <p:cNvPr id="3" name="Freeform 3"/>
            <p:cNvSpPr/>
            <p:nvPr/>
          </p:nvSpPr>
          <p:spPr>
            <a:xfrm>
              <a:off x="-947928" y="0"/>
              <a:ext cx="23654258" cy="12032869"/>
            </a:xfrm>
            <a:custGeom>
              <a:avLst/>
              <a:gdLst/>
              <a:ahLst/>
              <a:cxnLst/>
              <a:rect l="l" t="t" r="r" b="b"/>
              <a:pathLst>
                <a:path w="23654258" h="12032869">
                  <a:moveTo>
                    <a:pt x="1042543" y="350774"/>
                  </a:moveTo>
                  <a:cubicBezTo>
                    <a:pt x="1069086" y="305054"/>
                    <a:pt x="1100709" y="262636"/>
                    <a:pt x="1136523" y="224155"/>
                  </a:cubicBezTo>
                  <a:lnTo>
                    <a:pt x="1173734" y="258826"/>
                  </a:lnTo>
                  <a:cubicBezTo>
                    <a:pt x="1140460" y="294513"/>
                    <a:pt x="1111123" y="333883"/>
                    <a:pt x="1086485" y="376301"/>
                  </a:cubicBezTo>
                  <a:close/>
                  <a:moveTo>
                    <a:pt x="1300988" y="93472"/>
                  </a:moveTo>
                  <a:cubicBezTo>
                    <a:pt x="1346327" y="67437"/>
                    <a:pt x="1394841" y="46228"/>
                    <a:pt x="1445768" y="30607"/>
                  </a:cubicBezTo>
                  <a:lnTo>
                    <a:pt x="1460627" y="79248"/>
                  </a:lnTo>
                  <a:cubicBezTo>
                    <a:pt x="1413383" y="93726"/>
                    <a:pt x="1368425" y="113284"/>
                    <a:pt x="1326388" y="137541"/>
                  </a:cubicBezTo>
                  <a:close/>
                  <a:moveTo>
                    <a:pt x="1653540" y="0"/>
                  </a:moveTo>
                  <a:lnTo>
                    <a:pt x="1805940" y="0"/>
                  </a:lnTo>
                  <a:lnTo>
                    <a:pt x="1805940" y="50800"/>
                  </a:lnTo>
                  <a:lnTo>
                    <a:pt x="1653540" y="50800"/>
                  </a:lnTo>
                  <a:close/>
                  <a:moveTo>
                    <a:pt x="2009140" y="50800"/>
                  </a:moveTo>
                  <a:lnTo>
                    <a:pt x="2161540" y="50800"/>
                  </a:lnTo>
                  <a:lnTo>
                    <a:pt x="2009140" y="50800"/>
                  </a:lnTo>
                  <a:close/>
                  <a:moveTo>
                    <a:pt x="2364740" y="50800"/>
                  </a:moveTo>
                  <a:lnTo>
                    <a:pt x="2517140" y="50800"/>
                  </a:lnTo>
                  <a:lnTo>
                    <a:pt x="2364740" y="50800"/>
                  </a:lnTo>
                  <a:close/>
                  <a:moveTo>
                    <a:pt x="2720340" y="50800"/>
                  </a:moveTo>
                  <a:lnTo>
                    <a:pt x="2872740" y="50800"/>
                  </a:lnTo>
                  <a:lnTo>
                    <a:pt x="2720340" y="50800"/>
                  </a:lnTo>
                  <a:close/>
                  <a:moveTo>
                    <a:pt x="3075940" y="50800"/>
                  </a:moveTo>
                  <a:lnTo>
                    <a:pt x="3228340" y="50800"/>
                  </a:lnTo>
                  <a:lnTo>
                    <a:pt x="3075940" y="50800"/>
                  </a:lnTo>
                  <a:close/>
                  <a:moveTo>
                    <a:pt x="3431540" y="50800"/>
                  </a:moveTo>
                  <a:lnTo>
                    <a:pt x="3583940" y="50800"/>
                  </a:lnTo>
                  <a:lnTo>
                    <a:pt x="3431540" y="50800"/>
                  </a:lnTo>
                  <a:close/>
                  <a:moveTo>
                    <a:pt x="3787140" y="50800"/>
                  </a:moveTo>
                  <a:lnTo>
                    <a:pt x="3939540" y="50800"/>
                  </a:lnTo>
                  <a:lnTo>
                    <a:pt x="3787140" y="50800"/>
                  </a:lnTo>
                  <a:close/>
                  <a:moveTo>
                    <a:pt x="4142740" y="50800"/>
                  </a:moveTo>
                  <a:lnTo>
                    <a:pt x="4295140" y="50800"/>
                  </a:lnTo>
                  <a:lnTo>
                    <a:pt x="4142740" y="50800"/>
                  </a:lnTo>
                  <a:close/>
                  <a:moveTo>
                    <a:pt x="4498340" y="50800"/>
                  </a:moveTo>
                  <a:lnTo>
                    <a:pt x="4650740" y="50800"/>
                  </a:lnTo>
                  <a:lnTo>
                    <a:pt x="4498340" y="50800"/>
                  </a:lnTo>
                  <a:close/>
                  <a:moveTo>
                    <a:pt x="4853940" y="50800"/>
                  </a:moveTo>
                  <a:lnTo>
                    <a:pt x="5006340" y="50800"/>
                  </a:lnTo>
                  <a:lnTo>
                    <a:pt x="4853940" y="50800"/>
                  </a:lnTo>
                  <a:close/>
                  <a:moveTo>
                    <a:pt x="5209540" y="50800"/>
                  </a:moveTo>
                  <a:lnTo>
                    <a:pt x="5361940" y="50800"/>
                  </a:lnTo>
                  <a:lnTo>
                    <a:pt x="5209540" y="50800"/>
                  </a:lnTo>
                  <a:close/>
                  <a:moveTo>
                    <a:pt x="5565140" y="50800"/>
                  </a:moveTo>
                  <a:lnTo>
                    <a:pt x="5717540" y="50800"/>
                  </a:lnTo>
                  <a:lnTo>
                    <a:pt x="5565140" y="50800"/>
                  </a:lnTo>
                  <a:close/>
                  <a:moveTo>
                    <a:pt x="5920740" y="50800"/>
                  </a:moveTo>
                  <a:lnTo>
                    <a:pt x="6073140" y="50800"/>
                  </a:lnTo>
                  <a:lnTo>
                    <a:pt x="5920740" y="50800"/>
                  </a:lnTo>
                  <a:close/>
                  <a:moveTo>
                    <a:pt x="6276340" y="50800"/>
                  </a:moveTo>
                  <a:lnTo>
                    <a:pt x="6428740" y="50800"/>
                  </a:lnTo>
                  <a:lnTo>
                    <a:pt x="6276340" y="50800"/>
                  </a:lnTo>
                  <a:close/>
                  <a:moveTo>
                    <a:pt x="6631940" y="50800"/>
                  </a:moveTo>
                  <a:lnTo>
                    <a:pt x="6784340" y="50800"/>
                  </a:lnTo>
                  <a:lnTo>
                    <a:pt x="6631940" y="50800"/>
                  </a:lnTo>
                  <a:close/>
                  <a:moveTo>
                    <a:pt x="6987540" y="50800"/>
                  </a:moveTo>
                  <a:lnTo>
                    <a:pt x="7139940" y="50800"/>
                  </a:lnTo>
                  <a:lnTo>
                    <a:pt x="6987540" y="50800"/>
                  </a:lnTo>
                  <a:close/>
                  <a:moveTo>
                    <a:pt x="7343140" y="50800"/>
                  </a:moveTo>
                  <a:lnTo>
                    <a:pt x="7495540" y="50800"/>
                  </a:lnTo>
                  <a:lnTo>
                    <a:pt x="7343140" y="50800"/>
                  </a:lnTo>
                  <a:close/>
                  <a:moveTo>
                    <a:pt x="7698740" y="50800"/>
                  </a:moveTo>
                  <a:lnTo>
                    <a:pt x="7851140" y="50800"/>
                  </a:lnTo>
                  <a:lnTo>
                    <a:pt x="7698740" y="50800"/>
                  </a:lnTo>
                  <a:close/>
                  <a:moveTo>
                    <a:pt x="8054340" y="50800"/>
                  </a:moveTo>
                  <a:lnTo>
                    <a:pt x="8206740" y="50800"/>
                  </a:lnTo>
                  <a:lnTo>
                    <a:pt x="8054340" y="50800"/>
                  </a:lnTo>
                  <a:close/>
                  <a:moveTo>
                    <a:pt x="8409940" y="50800"/>
                  </a:moveTo>
                  <a:lnTo>
                    <a:pt x="8562340" y="50800"/>
                  </a:lnTo>
                  <a:lnTo>
                    <a:pt x="8409940" y="50800"/>
                  </a:lnTo>
                  <a:close/>
                  <a:moveTo>
                    <a:pt x="8765540" y="50800"/>
                  </a:moveTo>
                  <a:lnTo>
                    <a:pt x="8917940" y="50800"/>
                  </a:lnTo>
                  <a:lnTo>
                    <a:pt x="8765540" y="50800"/>
                  </a:lnTo>
                  <a:close/>
                  <a:moveTo>
                    <a:pt x="9121140" y="50800"/>
                  </a:moveTo>
                  <a:lnTo>
                    <a:pt x="9273540" y="50800"/>
                  </a:lnTo>
                  <a:lnTo>
                    <a:pt x="9121140" y="50800"/>
                  </a:lnTo>
                  <a:close/>
                  <a:moveTo>
                    <a:pt x="9476740" y="50800"/>
                  </a:moveTo>
                  <a:lnTo>
                    <a:pt x="9629140" y="50800"/>
                  </a:lnTo>
                  <a:lnTo>
                    <a:pt x="9476740" y="50800"/>
                  </a:lnTo>
                  <a:close/>
                  <a:moveTo>
                    <a:pt x="9832340" y="50800"/>
                  </a:moveTo>
                  <a:lnTo>
                    <a:pt x="9984740" y="50800"/>
                  </a:lnTo>
                  <a:lnTo>
                    <a:pt x="9832340" y="50800"/>
                  </a:lnTo>
                  <a:close/>
                  <a:moveTo>
                    <a:pt x="10187940" y="50800"/>
                  </a:moveTo>
                  <a:lnTo>
                    <a:pt x="10340340" y="50800"/>
                  </a:lnTo>
                  <a:lnTo>
                    <a:pt x="10187940" y="50800"/>
                  </a:lnTo>
                  <a:close/>
                  <a:moveTo>
                    <a:pt x="10543540" y="50800"/>
                  </a:moveTo>
                  <a:lnTo>
                    <a:pt x="10695940" y="50800"/>
                  </a:lnTo>
                  <a:lnTo>
                    <a:pt x="10543540" y="50800"/>
                  </a:lnTo>
                  <a:close/>
                  <a:moveTo>
                    <a:pt x="10899140" y="50800"/>
                  </a:moveTo>
                  <a:lnTo>
                    <a:pt x="11051540" y="50800"/>
                  </a:lnTo>
                  <a:lnTo>
                    <a:pt x="10899140" y="50800"/>
                  </a:lnTo>
                  <a:close/>
                  <a:moveTo>
                    <a:pt x="11254740" y="50800"/>
                  </a:moveTo>
                  <a:lnTo>
                    <a:pt x="11407140" y="50800"/>
                  </a:lnTo>
                  <a:lnTo>
                    <a:pt x="11254740" y="50800"/>
                  </a:lnTo>
                  <a:close/>
                  <a:moveTo>
                    <a:pt x="11610340" y="50800"/>
                  </a:moveTo>
                  <a:lnTo>
                    <a:pt x="11762740" y="50800"/>
                  </a:lnTo>
                  <a:lnTo>
                    <a:pt x="11610340" y="50800"/>
                  </a:lnTo>
                  <a:close/>
                  <a:moveTo>
                    <a:pt x="11965940" y="50800"/>
                  </a:moveTo>
                  <a:lnTo>
                    <a:pt x="12118340" y="50800"/>
                  </a:lnTo>
                  <a:lnTo>
                    <a:pt x="11965940" y="50800"/>
                  </a:lnTo>
                  <a:close/>
                  <a:moveTo>
                    <a:pt x="12321540" y="50800"/>
                  </a:moveTo>
                  <a:lnTo>
                    <a:pt x="12473940" y="50800"/>
                  </a:lnTo>
                  <a:lnTo>
                    <a:pt x="12321540" y="50800"/>
                  </a:lnTo>
                  <a:close/>
                  <a:moveTo>
                    <a:pt x="12677140" y="50800"/>
                  </a:moveTo>
                  <a:lnTo>
                    <a:pt x="12829540" y="50800"/>
                  </a:lnTo>
                  <a:lnTo>
                    <a:pt x="12677140" y="50800"/>
                  </a:lnTo>
                  <a:close/>
                  <a:moveTo>
                    <a:pt x="13032740" y="50800"/>
                  </a:moveTo>
                  <a:lnTo>
                    <a:pt x="13185140" y="50800"/>
                  </a:lnTo>
                  <a:lnTo>
                    <a:pt x="13032740" y="50800"/>
                  </a:lnTo>
                  <a:close/>
                  <a:moveTo>
                    <a:pt x="13388340" y="50800"/>
                  </a:moveTo>
                  <a:lnTo>
                    <a:pt x="13540740" y="50800"/>
                  </a:lnTo>
                  <a:lnTo>
                    <a:pt x="13388340" y="50800"/>
                  </a:lnTo>
                  <a:close/>
                  <a:moveTo>
                    <a:pt x="13743940" y="50800"/>
                  </a:moveTo>
                  <a:lnTo>
                    <a:pt x="13896340" y="50800"/>
                  </a:lnTo>
                  <a:lnTo>
                    <a:pt x="13743940" y="50800"/>
                  </a:lnTo>
                  <a:close/>
                  <a:moveTo>
                    <a:pt x="14099541" y="50800"/>
                  </a:moveTo>
                  <a:lnTo>
                    <a:pt x="14251941" y="50800"/>
                  </a:lnTo>
                  <a:lnTo>
                    <a:pt x="14099541" y="50800"/>
                  </a:lnTo>
                  <a:close/>
                  <a:moveTo>
                    <a:pt x="14455141" y="50800"/>
                  </a:moveTo>
                  <a:lnTo>
                    <a:pt x="14607541" y="50800"/>
                  </a:lnTo>
                  <a:lnTo>
                    <a:pt x="14455141" y="50800"/>
                  </a:lnTo>
                  <a:close/>
                  <a:moveTo>
                    <a:pt x="14810741" y="50800"/>
                  </a:moveTo>
                  <a:lnTo>
                    <a:pt x="14963141" y="50800"/>
                  </a:lnTo>
                  <a:lnTo>
                    <a:pt x="14810741" y="50800"/>
                  </a:lnTo>
                  <a:close/>
                  <a:moveTo>
                    <a:pt x="15166341" y="50800"/>
                  </a:moveTo>
                  <a:lnTo>
                    <a:pt x="15318741" y="50800"/>
                  </a:lnTo>
                  <a:lnTo>
                    <a:pt x="15166341" y="50800"/>
                  </a:lnTo>
                  <a:close/>
                  <a:moveTo>
                    <a:pt x="15521941" y="50800"/>
                  </a:moveTo>
                  <a:lnTo>
                    <a:pt x="15674341" y="50800"/>
                  </a:lnTo>
                  <a:lnTo>
                    <a:pt x="15521941" y="50800"/>
                  </a:lnTo>
                  <a:close/>
                  <a:moveTo>
                    <a:pt x="15877541" y="50800"/>
                  </a:moveTo>
                  <a:lnTo>
                    <a:pt x="16029941" y="50800"/>
                  </a:lnTo>
                  <a:lnTo>
                    <a:pt x="15877541" y="50800"/>
                  </a:lnTo>
                  <a:close/>
                  <a:moveTo>
                    <a:pt x="16233141" y="50800"/>
                  </a:moveTo>
                  <a:lnTo>
                    <a:pt x="16385541" y="50800"/>
                  </a:lnTo>
                  <a:lnTo>
                    <a:pt x="16233141" y="50800"/>
                  </a:lnTo>
                  <a:close/>
                  <a:moveTo>
                    <a:pt x="16588741" y="50800"/>
                  </a:moveTo>
                  <a:lnTo>
                    <a:pt x="16741141" y="50800"/>
                  </a:lnTo>
                  <a:lnTo>
                    <a:pt x="16588741" y="50800"/>
                  </a:lnTo>
                  <a:close/>
                  <a:moveTo>
                    <a:pt x="16944341" y="50800"/>
                  </a:moveTo>
                  <a:lnTo>
                    <a:pt x="17096741" y="50800"/>
                  </a:lnTo>
                  <a:lnTo>
                    <a:pt x="16944341" y="50800"/>
                  </a:lnTo>
                  <a:close/>
                  <a:moveTo>
                    <a:pt x="17299941" y="50800"/>
                  </a:moveTo>
                  <a:lnTo>
                    <a:pt x="17452341" y="50800"/>
                  </a:lnTo>
                  <a:lnTo>
                    <a:pt x="17299941" y="50800"/>
                  </a:lnTo>
                  <a:close/>
                  <a:moveTo>
                    <a:pt x="17655541" y="50800"/>
                  </a:moveTo>
                  <a:lnTo>
                    <a:pt x="17807941" y="50800"/>
                  </a:lnTo>
                  <a:lnTo>
                    <a:pt x="17655541" y="50800"/>
                  </a:lnTo>
                  <a:close/>
                  <a:moveTo>
                    <a:pt x="18011141" y="50800"/>
                  </a:moveTo>
                  <a:lnTo>
                    <a:pt x="18163541" y="50800"/>
                  </a:lnTo>
                  <a:lnTo>
                    <a:pt x="18011141" y="50800"/>
                  </a:lnTo>
                  <a:close/>
                  <a:moveTo>
                    <a:pt x="18366741" y="50800"/>
                  </a:moveTo>
                  <a:lnTo>
                    <a:pt x="18519141" y="50800"/>
                  </a:lnTo>
                  <a:lnTo>
                    <a:pt x="18366741" y="50800"/>
                  </a:lnTo>
                  <a:close/>
                  <a:moveTo>
                    <a:pt x="18722341" y="50800"/>
                  </a:moveTo>
                  <a:lnTo>
                    <a:pt x="18874741" y="50800"/>
                  </a:lnTo>
                  <a:lnTo>
                    <a:pt x="18722341" y="50800"/>
                  </a:lnTo>
                  <a:close/>
                  <a:moveTo>
                    <a:pt x="19077941" y="50800"/>
                  </a:moveTo>
                  <a:lnTo>
                    <a:pt x="19230341" y="50800"/>
                  </a:lnTo>
                  <a:lnTo>
                    <a:pt x="19077941" y="50800"/>
                  </a:lnTo>
                  <a:close/>
                  <a:moveTo>
                    <a:pt x="19433541" y="50800"/>
                  </a:moveTo>
                  <a:lnTo>
                    <a:pt x="19585941" y="50800"/>
                  </a:lnTo>
                  <a:lnTo>
                    <a:pt x="19433541" y="50800"/>
                  </a:lnTo>
                  <a:close/>
                  <a:moveTo>
                    <a:pt x="19789141" y="50800"/>
                  </a:moveTo>
                  <a:lnTo>
                    <a:pt x="19941541" y="50800"/>
                  </a:lnTo>
                  <a:lnTo>
                    <a:pt x="19789141" y="50800"/>
                  </a:lnTo>
                  <a:close/>
                  <a:moveTo>
                    <a:pt x="20144741" y="50800"/>
                  </a:moveTo>
                  <a:lnTo>
                    <a:pt x="20297141" y="50800"/>
                  </a:lnTo>
                  <a:lnTo>
                    <a:pt x="20144741" y="50800"/>
                  </a:lnTo>
                  <a:close/>
                  <a:moveTo>
                    <a:pt x="20500341" y="50800"/>
                  </a:moveTo>
                  <a:lnTo>
                    <a:pt x="20652741" y="50800"/>
                  </a:lnTo>
                  <a:lnTo>
                    <a:pt x="20500341" y="50800"/>
                  </a:lnTo>
                  <a:close/>
                  <a:moveTo>
                    <a:pt x="20855941" y="50800"/>
                  </a:moveTo>
                  <a:lnTo>
                    <a:pt x="21008341" y="50800"/>
                  </a:lnTo>
                  <a:lnTo>
                    <a:pt x="20855941" y="50800"/>
                  </a:lnTo>
                  <a:close/>
                  <a:moveTo>
                    <a:pt x="21211541" y="50800"/>
                  </a:moveTo>
                  <a:lnTo>
                    <a:pt x="21363941" y="50800"/>
                  </a:lnTo>
                  <a:lnTo>
                    <a:pt x="21211541" y="50800"/>
                  </a:lnTo>
                  <a:close/>
                  <a:moveTo>
                    <a:pt x="21567141" y="50800"/>
                  </a:moveTo>
                  <a:lnTo>
                    <a:pt x="21719541" y="50800"/>
                  </a:lnTo>
                  <a:lnTo>
                    <a:pt x="21567141" y="50800"/>
                  </a:lnTo>
                  <a:close/>
                  <a:moveTo>
                    <a:pt x="21922741" y="50800"/>
                  </a:moveTo>
                  <a:lnTo>
                    <a:pt x="22075141" y="50800"/>
                  </a:lnTo>
                  <a:lnTo>
                    <a:pt x="21922741" y="50800"/>
                  </a:lnTo>
                  <a:close/>
                  <a:moveTo>
                    <a:pt x="22278341" y="50800"/>
                  </a:moveTo>
                  <a:lnTo>
                    <a:pt x="22430741" y="50800"/>
                  </a:lnTo>
                  <a:lnTo>
                    <a:pt x="22278341" y="50800"/>
                  </a:lnTo>
                  <a:close/>
                  <a:moveTo>
                    <a:pt x="22633941" y="50800"/>
                  </a:moveTo>
                  <a:lnTo>
                    <a:pt x="22786341" y="50800"/>
                  </a:lnTo>
                  <a:lnTo>
                    <a:pt x="22633941" y="50800"/>
                  </a:lnTo>
                  <a:close/>
                  <a:moveTo>
                    <a:pt x="22989541" y="50800"/>
                  </a:moveTo>
                  <a:lnTo>
                    <a:pt x="23012018" y="50800"/>
                  </a:lnTo>
                  <a:lnTo>
                    <a:pt x="23012018" y="25400"/>
                  </a:lnTo>
                  <a:lnTo>
                    <a:pt x="23012018" y="0"/>
                  </a:lnTo>
                  <a:cubicBezTo>
                    <a:pt x="23057867" y="0"/>
                    <a:pt x="23102570" y="4318"/>
                    <a:pt x="23146004" y="12700"/>
                  </a:cubicBezTo>
                  <a:lnTo>
                    <a:pt x="23136352" y="62611"/>
                  </a:lnTo>
                  <a:cubicBezTo>
                    <a:pt x="23096092" y="54864"/>
                    <a:pt x="23054565" y="50800"/>
                    <a:pt x="23012018" y="50800"/>
                  </a:cubicBezTo>
                  <a:lnTo>
                    <a:pt x="22989541" y="50800"/>
                  </a:lnTo>
                  <a:close/>
                  <a:moveTo>
                    <a:pt x="23343997" y="133604"/>
                  </a:moveTo>
                  <a:cubicBezTo>
                    <a:pt x="23390733" y="158623"/>
                    <a:pt x="23434293" y="188595"/>
                    <a:pt x="23473917" y="223012"/>
                  </a:cubicBezTo>
                  <a:lnTo>
                    <a:pt x="23440643" y="261366"/>
                  </a:lnTo>
                  <a:cubicBezTo>
                    <a:pt x="23403815" y="229362"/>
                    <a:pt x="23363428" y="201549"/>
                    <a:pt x="23319993" y="178308"/>
                  </a:cubicBezTo>
                  <a:close/>
                  <a:moveTo>
                    <a:pt x="23586314" y="427355"/>
                  </a:moveTo>
                  <a:cubicBezTo>
                    <a:pt x="23613999" y="471805"/>
                    <a:pt x="23636859" y="519430"/>
                    <a:pt x="23654258" y="569722"/>
                  </a:cubicBezTo>
                  <a:lnTo>
                    <a:pt x="23606252" y="586232"/>
                  </a:lnTo>
                  <a:cubicBezTo>
                    <a:pt x="23590123" y="539623"/>
                    <a:pt x="23568915" y="495300"/>
                    <a:pt x="23543260" y="454152"/>
                  </a:cubicBezTo>
                  <a:close/>
                  <a:moveTo>
                    <a:pt x="23648924" y="803148"/>
                  </a:moveTo>
                  <a:cubicBezTo>
                    <a:pt x="23649178" y="810514"/>
                    <a:pt x="23649305" y="817880"/>
                    <a:pt x="23649305" y="825373"/>
                  </a:cubicBezTo>
                  <a:lnTo>
                    <a:pt x="23623905" y="825373"/>
                  </a:lnTo>
                  <a:lnTo>
                    <a:pt x="23649305" y="825373"/>
                  </a:lnTo>
                  <a:lnTo>
                    <a:pt x="23649305" y="834136"/>
                  </a:lnTo>
                  <a:lnTo>
                    <a:pt x="23598505" y="834136"/>
                  </a:lnTo>
                  <a:lnTo>
                    <a:pt x="23598505" y="702945"/>
                  </a:lnTo>
                  <a:cubicBezTo>
                    <a:pt x="23598505" y="696087"/>
                    <a:pt x="23598378" y="689229"/>
                    <a:pt x="23598124" y="682371"/>
                  </a:cubicBezTo>
                  <a:close/>
                  <a:moveTo>
                    <a:pt x="23598505" y="1038860"/>
                  </a:moveTo>
                  <a:lnTo>
                    <a:pt x="23598505" y="1191260"/>
                  </a:lnTo>
                  <a:lnTo>
                    <a:pt x="23547705" y="1191260"/>
                  </a:lnTo>
                  <a:lnTo>
                    <a:pt x="23547705" y="1038860"/>
                  </a:lnTo>
                  <a:close/>
                  <a:moveTo>
                    <a:pt x="23547705" y="1394460"/>
                  </a:moveTo>
                  <a:lnTo>
                    <a:pt x="23547705" y="1546860"/>
                  </a:lnTo>
                  <a:lnTo>
                    <a:pt x="23496905" y="1546860"/>
                  </a:lnTo>
                  <a:lnTo>
                    <a:pt x="23496905" y="1394460"/>
                  </a:lnTo>
                  <a:close/>
                  <a:moveTo>
                    <a:pt x="23496905" y="1750060"/>
                  </a:moveTo>
                  <a:lnTo>
                    <a:pt x="23496905" y="1902460"/>
                  </a:lnTo>
                  <a:lnTo>
                    <a:pt x="23446105" y="1902460"/>
                  </a:lnTo>
                  <a:lnTo>
                    <a:pt x="23446105" y="1750060"/>
                  </a:lnTo>
                  <a:close/>
                  <a:moveTo>
                    <a:pt x="23446105" y="2105660"/>
                  </a:moveTo>
                  <a:lnTo>
                    <a:pt x="23446105" y="2258060"/>
                  </a:lnTo>
                  <a:lnTo>
                    <a:pt x="23395305" y="2258060"/>
                  </a:lnTo>
                  <a:lnTo>
                    <a:pt x="23395305" y="2105660"/>
                  </a:lnTo>
                  <a:close/>
                  <a:moveTo>
                    <a:pt x="23395305" y="2461260"/>
                  </a:moveTo>
                  <a:lnTo>
                    <a:pt x="23395305" y="2613660"/>
                  </a:lnTo>
                  <a:lnTo>
                    <a:pt x="23344505" y="2613660"/>
                  </a:lnTo>
                  <a:lnTo>
                    <a:pt x="23344505" y="2461260"/>
                  </a:lnTo>
                  <a:close/>
                  <a:moveTo>
                    <a:pt x="23344505" y="2816860"/>
                  </a:moveTo>
                  <a:lnTo>
                    <a:pt x="23344505" y="2969260"/>
                  </a:lnTo>
                  <a:lnTo>
                    <a:pt x="23293705" y="2969260"/>
                  </a:lnTo>
                  <a:lnTo>
                    <a:pt x="23293705" y="2816860"/>
                  </a:lnTo>
                  <a:close/>
                  <a:moveTo>
                    <a:pt x="23293705" y="3172460"/>
                  </a:moveTo>
                  <a:lnTo>
                    <a:pt x="23293705" y="3324860"/>
                  </a:lnTo>
                  <a:lnTo>
                    <a:pt x="23242905" y="3324860"/>
                  </a:lnTo>
                  <a:lnTo>
                    <a:pt x="23242905" y="3172460"/>
                  </a:lnTo>
                  <a:close/>
                  <a:moveTo>
                    <a:pt x="23242905" y="3528060"/>
                  </a:moveTo>
                  <a:lnTo>
                    <a:pt x="23242905" y="3680460"/>
                  </a:lnTo>
                  <a:lnTo>
                    <a:pt x="23192105" y="3680460"/>
                  </a:lnTo>
                  <a:lnTo>
                    <a:pt x="23192105" y="3528060"/>
                  </a:lnTo>
                  <a:close/>
                  <a:moveTo>
                    <a:pt x="23192105" y="3883660"/>
                  </a:moveTo>
                  <a:lnTo>
                    <a:pt x="23192105" y="4036060"/>
                  </a:lnTo>
                  <a:lnTo>
                    <a:pt x="23141305" y="4036060"/>
                  </a:lnTo>
                  <a:lnTo>
                    <a:pt x="23141305" y="3883660"/>
                  </a:lnTo>
                  <a:close/>
                  <a:moveTo>
                    <a:pt x="23141305" y="4239260"/>
                  </a:moveTo>
                  <a:lnTo>
                    <a:pt x="23141305" y="4391660"/>
                  </a:lnTo>
                  <a:lnTo>
                    <a:pt x="23090505" y="4391660"/>
                  </a:lnTo>
                  <a:lnTo>
                    <a:pt x="23090505" y="4239260"/>
                  </a:lnTo>
                  <a:close/>
                  <a:moveTo>
                    <a:pt x="23090505" y="4594860"/>
                  </a:moveTo>
                  <a:lnTo>
                    <a:pt x="23090505" y="4747260"/>
                  </a:lnTo>
                  <a:lnTo>
                    <a:pt x="23039705" y="4747260"/>
                  </a:lnTo>
                  <a:lnTo>
                    <a:pt x="23039705" y="4594860"/>
                  </a:lnTo>
                  <a:close/>
                  <a:moveTo>
                    <a:pt x="23039705" y="4950460"/>
                  </a:moveTo>
                  <a:lnTo>
                    <a:pt x="23039705" y="5102860"/>
                  </a:lnTo>
                  <a:lnTo>
                    <a:pt x="22988905" y="5102860"/>
                  </a:lnTo>
                  <a:lnTo>
                    <a:pt x="22988905" y="4950460"/>
                  </a:lnTo>
                  <a:close/>
                  <a:moveTo>
                    <a:pt x="22988905" y="5306060"/>
                  </a:moveTo>
                  <a:lnTo>
                    <a:pt x="22988905" y="5458460"/>
                  </a:lnTo>
                  <a:lnTo>
                    <a:pt x="22938105" y="5458460"/>
                  </a:lnTo>
                  <a:lnTo>
                    <a:pt x="22938105" y="5306060"/>
                  </a:lnTo>
                  <a:close/>
                  <a:moveTo>
                    <a:pt x="22938105" y="5661660"/>
                  </a:moveTo>
                  <a:lnTo>
                    <a:pt x="22938105" y="5814060"/>
                  </a:lnTo>
                  <a:lnTo>
                    <a:pt x="22887305" y="5814060"/>
                  </a:lnTo>
                  <a:lnTo>
                    <a:pt x="22887305" y="5661660"/>
                  </a:lnTo>
                  <a:close/>
                  <a:moveTo>
                    <a:pt x="22887305" y="6017260"/>
                  </a:moveTo>
                  <a:lnTo>
                    <a:pt x="22887305" y="6169660"/>
                  </a:lnTo>
                  <a:lnTo>
                    <a:pt x="22836505" y="6169660"/>
                  </a:lnTo>
                  <a:lnTo>
                    <a:pt x="22836505" y="6017260"/>
                  </a:lnTo>
                  <a:close/>
                  <a:moveTo>
                    <a:pt x="22836505" y="6372860"/>
                  </a:moveTo>
                  <a:lnTo>
                    <a:pt x="22836505" y="6525260"/>
                  </a:lnTo>
                  <a:lnTo>
                    <a:pt x="22785705" y="6525260"/>
                  </a:lnTo>
                  <a:lnTo>
                    <a:pt x="22785705" y="6372860"/>
                  </a:lnTo>
                  <a:close/>
                  <a:moveTo>
                    <a:pt x="22785705" y="6728460"/>
                  </a:moveTo>
                  <a:lnTo>
                    <a:pt x="22785705" y="6880860"/>
                  </a:lnTo>
                  <a:lnTo>
                    <a:pt x="22734905" y="6880860"/>
                  </a:lnTo>
                  <a:lnTo>
                    <a:pt x="22734905" y="6728460"/>
                  </a:lnTo>
                  <a:close/>
                  <a:moveTo>
                    <a:pt x="22734905" y="7084060"/>
                  </a:moveTo>
                  <a:lnTo>
                    <a:pt x="22734905" y="7236460"/>
                  </a:lnTo>
                  <a:lnTo>
                    <a:pt x="22684105" y="7236460"/>
                  </a:lnTo>
                  <a:lnTo>
                    <a:pt x="22684105" y="7084060"/>
                  </a:lnTo>
                  <a:close/>
                  <a:moveTo>
                    <a:pt x="22684105" y="7439660"/>
                  </a:moveTo>
                  <a:lnTo>
                    <a:pt x="22684105" y="7592060"/>
                  </a:lnTo>
                  <a:lnTo>
                    <a:pt x="22633305" y="7592060"/>
                  </a:lnTo>
                  <a:lnTo>
                    <a:pt x="22633305" y="7439660"/>
                  </a:lnTo>
                  <a:close/>
                  <a:moveTo>
                    <a:pt x="22633305" y="7795260"/>
                  </a:moveTo>
                  <a:lnTo>
                    <a:pt x="22633305" y="7947660"/>
                  </a:lnTo>
                  <a:lnTo>
                    <a:pt x="22582505" y="7947660"/>
                  </a:lnTo>
                  <a:lnTo>
                    <a:pt x="22582505" y="7795260"/>
                  </a:lnTo>
                  <a:close/>
                  <a:moveTo>
                    <a:pt x="22582505" y="8150860"/>
                  </a:moveTo>
                  <a:lnTo>
                    <a:pt x="22582505" y="8303260"/>
                  </a:lnTo>
                  <a:lnTo>
                    <a:pt x="22531705" y="8303260"/>
                  </a:lnTo>
                  <a:lnTo>
                    <a:pt x="22531705" y="8150860"/>
                  </a:lnTo>
                  <a:close/>
                  <a:moveTo>
                    <a:pt x="22531705" y="8506460"/>
                  </a:moveTo>
                  <a:lnTo>
                    <a:pt x="22531705" y="8658860"/>
                  </a:lnTo>
                  <a:lnTo>
                    <a:pt x="22480905" y="8658860"/>
                  </a:lnTo>
                  <a:lnTo>
                    <a:pt x="22480905" y="8506460"/>
                  </a:lnTo>
                  <a:close/>
                  <a:moveTo>
                    <a:pt x="22480905" y="8862060"/>
                  </a:moveTo>
                  <a:lnTo>
                    <a:pt x="22480905" y="9014460"/>
                  </a:lnTo>
                  <a:lnTo>
                    <a:pt x="22430105" y="9014460"/>
                  </a:lnTo>
                  <a:lnTo>
                    <a:pt x="22430105" y="8862060"/>
                  </a:lnTo>
                  <a:close/>
                  <a:moveTo>
                    <a:pt x="22430105" y="9217660"/>
                  </a:moveTo>
                  <a:lnTo>
                    <a:pt x="22430105" y="9370060"/>
                  </a:lnTo>
                  <a:lnTo>
                    <a:pt x="22379305" y="9370060"/>
                  </a:lnTo>
                  <a:lnTo>
                    <a:pt x="22379305" y="9217660"/>
                  </a:lnTo>
                  <a:close/>
                  <a:moveTo>
                    <a:pt x="22379305" y="9573260"/>
                  </a:moveTo>
                  <a:lnTo>
                    <a:pt x="22379305" y="9725660"/>
                  </a:lnTo>
                  <a:lnTo>
                    <a:pt x="22328505" y="9725660"/>
                  </a:lnTo>
                  <a:lnTo>
                    <a:pt x="22328505" y="9573260"/>
                  </a:lnTo>
                  <a:close/>
                  <a:moveTo>
                    <a:pt x="22328505" y="9928860"/>
                  </a:moveTo>
                  <a:lnTo>
                    <a:pt x="22328505" y="10081260"/>
                  </a:lnTo>
                  <a:lnTo>
                    <a:pt x="22277705" y="10081260"/>
                  </a:lnTo>
                  <a:lnTo>
                    <a:pt x="22277705" y="9928860"/>
                  </a:lnTo>
                  <a:close/>
                  <a:moveTo>
                    <a:pt x="22277705" y="10284460"/>
                  </a:moveTo>
                  <a:lnTo>
                    <a:pt x="22277705" y="10436860"/>
                  </a:lnTo>
                  <a:lnTo>
                    <a:pt x="22226905" y="10436860"/>
                  </a:lnTo>
                  <a:lnTo>
                    <a:pt x="22226905" y="10284460"/>
                  </a:lnTo>
                  <a:close/>
                  <a:moveTo>
                    <a:pt x="22226905" y="10640060"/>
                  </a:moveTo>
                  <a:lnTo>
                    <a:pt x="22226905" y="10792460"/>
                  </a:lnTo>
                  <a:lnTo>
                    <a:pt x="22176105" y="10792460"/>
                  </a:lnTo>
                  <a:lnTo>
                    <a:pt x="22176105" y="10640060"/>
                  </a:lnTo>
                  <a:close/>
                  <a:moveTo>
                    <a:pt x="22176105" y="10995660"/>
                  </a:moveTo>
                  <a:lnTo>
                    <a:pt x="22176105" y="11148060"/>
                  </a:lnTo>
                  <a:lnTo>
                    <a:pt x="22125305" y="11148060"/>
                  </a:lnTo>
                  <a:lnTo>
                    <a:pt x="22125305" y="10995660"/>
                  </a:lnTo>
                  <a:close/>
                  <a:moveTo>
                    <a:pt x="22125305" y="11351260"/>
                  </a:moveTo>
                  <a:lnTo>
                    <a:pt x="22125305" y="11394948"/>
                  </a:lnTo>
                  <a:lnTo>
                    <a:pt x="22099905" y="11394948"/>
                  </a:lnTo>
                  <a:lnTo>
                    <a:pt x="22125305" y="11394948"/>
                  </a:lnTo>
                  <a:cubicBezTo>
                    <a:pt x="22125305" y="11433175"/>
                    <a:pt x="22122257" y="11470767"/>
                    <a:pt x="22116289" y="11507343"/>
                  </a:cubicBezTo>
                  <a:lnTo>
                    <a:pt x="22066123" y="11499215"/>
                  </a:lnTo>
                  <a:cubicBezTo>
                    <a:pt x="22071584" y="11465306"/>
                    <a:pt x="22074378" y="11430381"/>
                    <a:pt x="22074378" y="11394821"/>
                  </a:cubicBezTo>
                  <a:lnTo>
                    <a:pt x="22074378" y="11351133"/>
                  </a:lnTo>
                  <a:close/>
                  <a:moveTo>
                    <a:pt x="22001226" y="11707114"/>
                  </a:moveTo>
                  <a:cubicBezTo>
                    <a:pt x="21977604" y="11754612"/>
                    <a:pt x="21948775" y="11798935"/>
                    <a:pt x="21915501" y="11839575"/>
                  </a:cubicBezTo>
                  <a:lnTo>
                    <a:pt x="21876258" y="11807317"/>
                  </a:lnTo>
                  <a:cubicBezTo>
                    <a:pt x="21907118" y="11769598"/>
                    <a:pt x="21933915" y="11728450"/>
                    <a:pt x="21955760" y="11684508"/>
                  </a:cubicBezTo>
                  <a:close/>
                  <a:moveTo>
                    <a:pt x="21714333" y="11957812"/>
                  </a:moveTo>
                  <a:cubicBezTo>
                    <a:pt x="21670772" y="11986768"/>
                    <a:pt x="21623782" y="12011025"/>
                    <a:pt x="21573998" y="12029821"/>
                  </a:cubicBezTo>
                  <a:lnTo>
                    <a:pt x="21556090" y="11982323"/>
                  </a:lnTo>
                  <a:cubicBezTo>
                    <a:pt x="21602191" y="11964924"/>
                    <a:pt x="21645753" y="11942445"/>
                    <a:pt x="21686265" y="11915521"/>
                  </a:cubicBezTo>
                  <a:close/>
                  <a:moveTo>
                    <a:pt x="21340699" y="12031472"/>
                  </a:moveTo>
                  <a:cubicBezTo>
                    <a:pt x="21326093" y="12032361"/>
                    <a:pt x="21311363" y="12032869"/>
                    <a:pt x="21296630" y="12032869"/>
                  </a:cubicBezTo>
                  <a:lnTo>
                    <a:pt x="21296630" y="12007469"/>
                  </a:lnTo>
                  <a:lnTo>
                    <a:pt x="21296630" y="12032869"/>
                  </a:lnTo>
                  <a:lnTo>
                    <a:pt x="21186648" y="12032869"/>
                  </a:lnTo>
                  <a:lnTo>
                    <a:pt x="21186648" y="11982069"/>
                  </a:lnTo>
                  <a:lnTo>
                    <a:pt x="21296630" y="11982069"/>
                  </a:lnTo>
                  <a:cubicBezTo>
                    <a:pt x="21310346" y="11982069"/>
                    <a:pt x="21324063" y="11981688"/>
                    <a:pt x="21337651" y="11980799"/>
                  </a:cubicBezTo>
                  <a:close/>
                  <a:moveTo>
                    <a:pt x="20980400" y="11982196"/>
                  </a:moveTo>
                  <a:lnTo>
                    <a:pt x="20828000" y="11982196"/>
                  </a:lnTo>
                  <a:lnTo>
                    <a:pt x="20828000" y="11931396"/>
                  </a:lnTo>
                  <a:lnTo>
                    <a:pt x="20980400" y="11931396"/>
                  </a:lnTo>
                  <a:close/>
                  <a:moveTo>
                    <a:pt x="20624800" y="11931396"/>
                  </a:moveTo>
                  <a:lnTo>
                    <a:pt x="20472400" y="11931396"/>
                  </a:lnTo>
                  <a:lnTo>
                    <a:pt x="20472400" y="11880596"/>
                  </a:lnTo>
                  <a:lnTo>
                    <a:pt x="20624800" y="11880596"/>
                  </a:lnTo>
                  <a:close/>
                  <a:moveTo>
                    <a:pt x="20269200" y="11880596"/>
                  </a:moveTo>
                  <a:lnTo>
                    <a:pt x="20116800" y="11880596"/>
                  </a:lnTo>
                  <a:lnTo>
                    <a:pt x="20116800" y="11829796"/>
                  </a:lnTo>
                  <a:lnTo>
                    <a:pt x="20269200" y="11829796"/>
                  </a:lnTo>
                  <a:close/>
                  <a:moveTo>
                    <a:pt x="19913600" y="11829796"/>
                  </a:moveTo>
                  <a:lnTo>
                    <a:pt x="19761200" y="11829796"/>
                  </a:lnTo>
                  <a:lnTo>
                    <a:pt x="19761200" y="11778996"/>
                  </a:lnTo>
                  <a:lnTo>
                    <a:pt x="19913600" y="11778996"/>
                  </a:lnTo>
                  <a:close/>
                  <a:moveTo>
                    <a:pt x="19558000" y="11778996"/>
                  </a:moveTo>
                  <a:lnTo>
                    <a:pt x="19405600" y="11778996"/>
                  </a:lnTo>
                  <a:lnTo>
                    <a:pt x="19405600" y="11728196"/>
                  </a:lnTo>
                  <a:lnTo>
                    <a:pt x="19558000" y="11728196"/>
                  </a:lnTo>
                  <a:close/>
                  <a:moveTo>
                    <a:pt x="19202400" y="11728196"/>
                  </a:moveTo>
                  <a:lnTo>
                    <a:pt x="19050000" y="11728196"/>
                  </a:lnTo>
                  <a:lnTo>
                    <a:pt x="19050000" y="11677396"/>
                  </a:lnTo>
                  <a:lnTo>
                    <a:pt x="19202400" y="11677396"/>
                  </a:lnTo>
                  <a:close/>
                  <a:moveTo>
                    <a:pt x="18846800" y="11677396"/>
                  </a:moveTo>
                  <a:lnTo>
                    <a:pt x="18694400" y="11677396"/>
                  </a:lnTo>
                  <a:lnTo>
                    <a:pt x="18694400" y="11626596"/>
                  </a:lnTo>
                  <a:lnTo>
                    <a:pt x="18846800" y="11626596"/>
                  </a:lnTo>
                  <a:close/>
                  <a:moveTo>
                    <a:pt x="18491200" y="11626596"/>
                  </a:moveTo>
                  <a:lnTo>
                    <a:pt x="18338800" y="11626596"/>
                  </a:lnTo>
                  <a:lnTo>
                    <a:pt x="18338800" y="11575796"/>
                  </a:lnTo>
                  <a:lnTo>
                    <a:pt x="18491200" y="11575796"/>
                  </a:lnTo>
                  <a:close/>
                  <a:moveTo>
                    <a:pt x="18135600" y="11575796"/>
                  </a:moveTo>
                  <a:lnTo>
                    <a:pt x="17983200" y="11575796"/>
                  </a:lnTo>
                  <a:lnTo>
                    <a:pt x="17983200" y="11524996"/>
                  </a:lnTo>
                  <a:lnTo>
                    <a:pt x="18135600" y="11524996"/>
                  </a:lnTo>
                  <a:close/>
                  <a:moveTo>
                    <a:pt x="17780000" y="11524996"/>
                  </a:moveTo>
                  <a:lnTo>
                    <a:pt x="17627600" y="11524996"/>
                  </a:lnTo>
                  <a:lnTo>
                    <a:pt x="17627600" y="11474196"/>
                  </a:lnTo>
                  <a:lnTo>
                    <a:pt x="17780000" y="11474196"/>
                  </a:lnTo>
                  <a:close/>
                  <a:moveTo>
                    <a:pt x="17424400" y="11474196"/>
                  </a:moveTo>
                  <a:lnTo>
                    <a:pt x="17272000" y="11474196"/>
                  </a:lnTo>
                  <a:lnTo>
                    <a:pt x="17272000" y="11423396"/>
                  </a:lnTo>
                  <a:lnTo>
                    <a:pt x="17424400" y="11423396"/>
                  </a:lnTo>
                  <a:close/>
                  <a:moveTo>
                    <a:pt x="17068800" y="11423396"/>
                  </a:moveTo>
                  <a:lnTo>
                    <a:pt x="16916400" y="11423396"/>
                  </a:lnTo>
                  <a:lnTo>
                    <a:pt x="16916400" y="11372596"/>
                  </a:lnTo>
                  <a:lnTo>
                    <a:pt x="17068800" y="11372596"/>
                  </a:lnTo>
                  <a:close/>
                  <a:moveTo>
                    <a:pt x="16713200" y="11372596"/>
                  </a:moveTo>
                  <a:lnTo>
                    <a:pt x="16560800" y="11372596"/>
                  </a:lnTo>
                  <a:lnTo>
                    <a:pt x="16560800" y="11321796"/>
                  </a:lnTo>
                  <a:lnTo>
                    <a:pt x="16713200" y="11321796"/>
                  </a:lnTo>
                  <a:close/>
                  <a:moveTo>
                    <a:pt x="16357600" y="11321796"/>
                  </a:moveTo>
                  <a:lnTo>
                    <a:pt x="16205200" y="11321796"/>
                  </a:lnTo>
                  <a:lnTo>
                    <a:pt x="16205200" y="11270996"/>
                  </a:lnTo>
                  <a:lnTo>
                    <a:pt x="16357600" y="11270996"/>
                  </a:lnTo>
                  <a:close/>
                  <a:moveTo>
                    <a:pt x="16002000" y="11270996"/>
                  </a:moveTo>
                  <a:lnTo>
                    <a:pt x="15849600" y="11270996"/>
                  </a:lnTo>
                  <a:lnTo>
                    <a:pt x="15849600" y="11220196"/>
                  </a:lnTo>
                  <a:lnTo>
                    <a:pt x="16002000" y="11220196"/>
                  </a:lnTo>
                  <a:close/>
                  <a:moveTo>
                    <a:pt x="15646400" y="11220196"/>
                  </a:moveTo>
                  <a:lnTo>
                    <a:pt x="15494000" y="11220196"/>
                  </a:lnTo>
                  <a:lnTo>
                    <a:pt x="15494000" y="11169396"/>
                  </a:lnTo>
                  <a:lnTo>
                    <a:pt x="15646400" y="11169396"/>
                  </a:lnTo>
                  <a:close/>
                  <a:moveTo>
                    <a:pt x="15290800" y="11169396"/>
                  </a:moveTo>
                  <a:lnTo>
                    <a:pt x="15138400" y="11169396"/>
                  </a:lnTo>
                  <a:lnTo>
                    <a:pt x="15138400" y="11118596"/>
                  </a:lnTo>
                  <a:lnTo>
                    <a:pt x="15290800" y="11118596"/>
                  </a:lnTo>
                  <a:close/>
                  <a:moveTo>
                    <a:pt x="14935200" y="11118596"/>
                  </a:moveTo>
                  <a:lnTo>
                    <a:pt x="14782800" y="11118596"/>
                  </a:lnTo>
                  <a:lnTo>
                    <a:pt x="14782800" y="11067796"/>
                  </a:lnTo>
                  <a:lnTo>
                    <a:pt x="14935200" y="11067796"/>
                  </a:lnTo>
                  <a:close/>
                  <a:moveTo>
                    <a:pt x="14579600" y="11067796"/>
                  </a:moveTo>
                  <a:lnTo>
                    <a:pt x="14427200" y="11067796"/>
                  </a:lnTo>
                  <a:lnTo>
                    <a:pt x="14427200" y="11016996"/>
                  </a:lnTo>
                  <a:lnTo>
                    <a:pt x="14579600" y="11016996"/>
                  </a:lnTo>
                  <a:close/>
                  <a:moveTo>
                    <a:pt x="14224000" y="11016996"/>
                  </a:moveTo>
                  <a:lnTo>
                    <a:pt x="14071600" y="11016996"/>
                  </a:lnTo>
                  <a:lnTo>
                    <a:pt x="14071600" y="10966196"/>
                  </a:lnTo>
                  <a:lnTo>
                    <a:pt x="14224000" y="10966196"/>
                  </a:lnTo>
                  <a:close/>
                  <a:moveTo>
                    <a:pt x="13868400" y="10966196"/>
                  </a:moveTo>
                  <a:lnTo>
                    <a:pt x="13716000" y="10966196"/>
                  </a:lnTo>
                  <a:lnTo>
                    <a:pt x="13716000" y="10915396"/>
                  </a:lnTo>
                  <a:lnTo>
                    <a:pt x="13868400" y="10915396"/>
                  </a:lnTo>
                  <a:close/>
                  <a:moveTo>
                    <a:pt x="13512800" y="10915396"/>
                  </a:moveTo>
                  <a:lnTo>
                    <a:pt x="13360400" y="10915396"/>
                  </a:lnTo>
                  <a:lnTo>
                    <a:pt x="13360400" y="10864596"/>
                  </a:lnTo>
                  <a:lnTo>
                    <a:pt x="13512800" y="10864596"/>
                  </a:lnTo>
                  <a:close/>
                  <a:moveTo>
                    <a:pt x="13157200" y="10864596"/>
                  </a:moveTo>
                  <a:lnTo>
                    <a:pt x="13004800" y="10864596"/>
                  </a:lnTo>
                  <a:lnTo>
                    <a:pt x="13004800" y="10813796"/>
                  </a:lnTo>
                  <a:lnTo>
                    <a:pt x="13157200" y="10813796"/>
                  </a:lnTo>
                  <a:close/>
                  <a:moveTo>
                    <a:pt x="12801600" y="10813796"/>
                  </a:moveTo>
                  <a:lnTo>
                    <a:pt x="12649200" y="10813796"/>
                  </a:lnTo>
                  <a:lnTo>
                    <a:pt x="12649200" y="10762996"/>
                  </a:lnTo>
                  <a:lnTo>
                    <a:pt x="12801600" y="10762996"/>
                  </a:lnTo>
                  <a:close/>
                  <a:moveTo>
                    <a:pt x="12446000" y="10762996"/>
                  </a:moveTo>
                  <a:lnTo>
                    <a:pt x="12293600" y="10762996"/>
                  </a:lnTo>
                  <a:lnTo>
                    <a:pt x="12293600" y="10712196"/>
                  </a:lnTo>
                  <a:lnTo>
                    <a:pt x="12446000" y="10712196"/>
                  </a:lnTo>
                  <a:close/>
                  <a:moveTo>
                    <a:pt x="12090400" y="10712196"/>
                  </a:moveTo>
                  <a:lnTo>
                    <a:pt x="11938000" y="10712196"/>
                  </a:lnTo>
                  <a:lnTo>
                    <a:pt x="11938000" y="10661396"/>
                  </a:lnTo>
                  <a:lnTo>
                    <a:pt x="12090400" y="10661396"/>
                  </a:lnTo>
                  <a:close/>
                  <a:moveTo>
                    <a:pt x="11734800" y="10661396"/>
                  </a:moveTo>
                  <a:lnTo>
                    <a:pt x="11582400" y="10661396"/>
                  </a:lnTo>
                  <a:lnTo>
                    <a:pt x="11582400" y="10610596"/>
                  </a:lnTo>
                  <a:lnTo>
                    <a:pt x="11734800" y="10610596"/>
                  </a:lnTo>
                  <a:close/>
                  <a:moveTo>
                    <a:pt x="11379200" y="10610596"/>
                  </a:moveTo>
                  <a:lnTo>
                    <a:pt x="11226800" y="10610596"/>
                  </a:lnTo>
                  <a:lnTo>
                    <a:pt x="11226800" y="10559796"/>
                  </a:lnTo>
                  <a:lnTo>
                    <a:pt x="11379200" y="10559796"/>
                  </a:lnTo>
                  <a:close/>
                  <a:moveTo>
                    <a:pt x="11023600" y="10559796"/>
                  </a:moveTo>
                  <a:lnTo>
                    <a:pt x="10871200" y="10559796"/>
                  </a:lnTo>
                  <a:lnTo>
                    <a:pt x="10871200" y="10508996"/>
                  </a:lnTo>
                  <a:lnTo>
                    <a:pt x="11023600" y="10508996"/>
                  </a:lnTo>
                  <a:close/>
                  <a:moveTo>
                    <a:pt x="10668000" y="10508996"/>
                  </a:moveTo>
                  <a:lnTo>
                    <a:pt x="10515600" y="10508996"/>
                  </a:lnTo>
                  <a:lnTo>
                    <a:pt x="10515600" y="10458196"/>
                  </a:lnTo>
                  <a:lnTo>
                    <a:pt x="10668000" y="10458196"/>
                  </a:lnTo>
                  <a:close/>
                  <a:moveTo>
                    <a:pt x="10312400" y="10458196"/>
                  </a:moveTo>
                  <a:lnTo>
                    <a:pt x="10160000" y="10458196"/>
                  </a:lnTo>
                  <a:lnTo>
                    <a:pt x="10160000" y="10407396"/>
                  </a:lnTo>
                  <a:lnTo>
                    <a:pt x="10312400" y="10407396"/>
                  </a:lnTo>
                  <a:close/>
                  <a:moveTo>
                    <a:pt x="9956800" y="10407396"/>
                  </a:moveTo>
                  <a:lnTo>
                    <a:pt x="9804400" y="10407396"/>
                  </a:lnTo>
                  <a:lnTo>
                    <a:pt x="9804400" y="10356596"/>
                  </a:lnTo>
                  <a:lnTo>
                    <a:pt x="9956800" y="10356596"/>
                  </a:lnTo>
                  <a:close/>
                  <a:moveTo>
                    <a:pt x="9601200" y="10356596"/>
                  </a:moveTo>
                  <a:lnTo>
                    <a:pt x="9448800" y="10356596"/>
                  </a:lnTo>
                  <a:lnTo>
                    <a:pt x="9448800" y="10305796"/>
                  </a:lnTo>
                  <a:lnTo>
                    <a:pt x="9601200" y="10305796"/>
                  </a:lnTo>
                  <a:close/>
                  <a:moveTo>
                    <a:pt x="9245600" y="10305796"/>
                  </a:moveTo>
                  <a:lnTo>
                    <a:pt x="9093200" y="10305796"/>
                  </a:lnTo>
                  <a:lnTo>
                    <a:pt x="9093200" y="10254996"/>
                  </a:lnTo>
                  <a:lnTo>
                    <a:pt x="9245600" y="10254996"/>
                  </a:lnTo>
                  <a:close/>
                  <a:moveTo>
                    <a:pt x="8890000" y="10254996"/>
                  </a:moveTo>
                  <a:lnTo>
                    <a:pt x="8737600" y="10254996"/>
                  </a:lnTo>
                  <a:lnTo>
                    <a:pt x="8737600" y="10204196"/>
                  </a:lnTo>
                  <a:lnTo>
                    <a:pt x="8890000" y="10204196"/>
                  </a:lnTo>
                  <a:close/>
                  <a:moveTo>
                    <a:pt x="8534400" y="10204196"/>
                  </a:moveTo>
                  <a:lnTo>
                    <a:pt x="8382000" y="10204196"/>
                  </a:lnTo>
                  <a:lnTo>
                    <a:pt x="8382000" y="10153396"/>
                  </a:lnTo>
                  <a:lnTo>
                    <a:pt x="8534400" y="10153396"/>
                  </a:lnTo>
                  <a:close/>
                  <a:moveTo>
                    <a:pt x="8178800" y="10153396"/>
                  </a:moveTo>
                  <a:lnTo>
                    <a:pt x="8026400" y="10153396"/>
                  </a:lnTo>
                  <a:lnTo>
                    <a:pt x="8026400" y="10102596"/>
                  </a:lnTo>
                  <a:lnTo>
                    <a:pt x="8178800" y="10102596"/>
                  </a:lnTo>
                  <a:close/>
                  <a:moveTo>
                    <a:pt x="7823200" y="10102596"/>
                  </a:moveTo>
                  <a:lnTo>
                    <a:pt x="7670800" y="10102596"/>
                  </a:lnTo>
                  <a:lnTo>
                    <a:pt x="7670800" y="10051796"/>
                  </a:lnTo>
                  <a:lnTo>
                    <a:pt x="7823200" y="10051796"/>
                  </a:lnTo>
                  <a:close/>
                  <a:moveTo>
                    <a:pt x="7467600" y="10051796"/>
                  </a:moveTo>
                  <a:lnTo>
                    <a:pt x="7315200" y="10051796"/>
                  </a:lnTo>
                  <a:lnTo>
                    <a:pt x="7315200" y="10000996"/>
                  </a:lnTo>
                  <a:lnTo>
                    <a:pt x="7467600" y="10000996"/>
                  </a:lnTo>
                  <a:close/>
                  <a:moveTo>
                    <a:pt x="7112000" y="10000996"/>
                  </a:moveTo>
                  <a:lnTo>
                    <a:pt x="6959600" y="10000996"/>
                  </a:lnTo>
                  <a:lnTo>
                    <a:pt x="6959600" y="9950196"/>
                  </a:lnTo>
                  <a:lnTo>
                    <a:pt x="7112000" y="9950196"/>
                  </a:lnTo>
                  <a:close/>
                  <a:moveTo>
                    <a:pt x="6756400" y="9950196"/>
                  </a:moveTo>
                  <a:lnTo>
                    <a:pt x="6604000" y="9950196"/>
                  </a:lnTo>
                  <a:lnTo>
                    <a:pt x="6604000" y="9899396"/>
                  </a:lnTo>
                  <a:lnTo>
                    <a:pt x="6756400" y="9899396"/>
                  </a:lnTo>
                  <a:close/>
                  <a:moveTo>
                    <a:pt x="6400800" y="9899396"/>
                  </a:moveTo>
                  <a:lnTo>
                    <a:pt x="6248400" y="9899396"/>
                  </a:lnTo>
                  <a:lnTo>
                    <a:pt x="6248400" y="9848596"/>
                  </a:lnTo>
                  <a:lnTo>
                    <a:pt x="6400800" y="9848596"/>
                  </a:lnTo>
                  <a:close/>
                  <a:moveTo>
                    <a:pt x="6045200" y="9848596"/>
                  </a:moveTo>
                  <a:lnTo>
                    <a:pt x="5892800" y="9848596"/>
                  </a:lnTo>
                  <a:lnTo>
                    <a:pt x="5892800" y="9797796"/>
                  </a:lnTo>
                  <a:lnTo>
                    <a:pt x="6045200" y="9797796"/>
                  </a:lnTo>
                  <a:close/>
                  <a:moveTo>
                    <a:pt x="5689600" y="9797796"/>
                  </a:moveTo>
                  <a:lnTo>
                    <a:pt x="5537200" y="9797796"/>
                  </a:lnTo>
                  <a:lnTo>
                    <a:pt x="5537200" y="9746996"/>
                  </a:lnTo>
                  <a:lnTo>
                    <a:pt x="5689600" y="9746996"/>
                  </a:lnTo>
                  <a:close/>
                  <a:moveTo>
                    <a:pt x="5334000" y="9746996"/>
                  </a:moveTo>
                  <a:lnTo>
                    <a:pt x="5181600" y="9746996"/>
                  </a:lnTo>
                  <a:lnTo>
                    <a:pt x="5181600" y="9696196"/>
                  </a:lnTo>
                  <a:lnTo>
                    <a:pt x="5334000" y="9696196"/>
                  </a:lnTo>
                  <a:close/>
                  <a:moveTo>
                    <a:pt x="4978400" y="9696196"/>
                  </a:moveTo>
                  <a:lnTo>
                    <a:pt x="4826000" y="9696196"/>
                  </a:lnTo>
                  <a:lnTo>
                    <a:pt x="4826000" y="9645396"/>
                  </a:lnTo>
                  <a:lnTo>
                    <a:pt x="4978400" y="9645396"/>
                  </a:lnTo>
                  <a:close/>
                  <a:moveTo>
                    <a:pt x="4622800" y="9645396"/>
                  </a:moveTo>
                  <a:lnTo>
                    <a:pt x="4470400" y="9645396"/>
                  </a:lnTo>
                  <a:lnTo>
                    <a:pt x="4470400" y="9594596"/>
                  </a:lnTo>
                  <a:lnTo>
                    <a:pt x="4622800" y="9594596"/>
                  </a:lnTo>
                  <a:close/>
                  <a:moveTo>
                    <a:pt x="4267200" y="9594596"/>
                  </a:moveTo>
                  <a:lnTo>
                    <a:pt x="4114800" y="9594596"/>
                  </a:lnTo>
                  <a:lnTo>
                    <a:pt x="4114800" y="9543796"/>
                  </a:lnTo>
                  <a:lnTo>
                    <a:pt x="4267200" y="9543796"/>
                  </a:lnTo>
                  <a:close/>
                  <a:moveTo>
                    <a:pt x="3911600" y="9543796"/>
                  </a:moveTo>
                  <a:lnTo>
                    <a:pt x="3759200" y="9543796"/>
                  </a:lnTo>
                  <a:lnTo>
                    <a:pt x="3759200" y="9492996"/>
                  </a:lnTo>
                  <a:lnTo>
                    <a:pt x="3911600" y="9492996"/>
                  </a:lnTo>
                  <a:close/>
                  <a:moveTo>
                    <a:pt x="3556000" y="9492996"/>
                  </a:moveTo>
                  <a:lnTo>
                    <a:pt x="3403600" y="9492996"/>
                  </a:lnTo>
                  <a:lnTo>
                    <a:pt x="3403600" y="9442196"/>
                  </a:lnTo>
                  <a:lnTo>
                    <a:pt x="3556000" y="9442196"/>
                  </a:lnTo>
                  <a:close/>
                  <a:moveTo>
                    <a:pt x="3200400" y="9442196"/>
                  </a:moveTo>
                  <a:lnTo>
                    <a:pt x="3048000" y="9442196"/>
                  </a:lnTo>
                  <a:lnTo>
                    <a:pt x="3048000" y="9391396"/>
                  </a:lnTo>
                  <a:lnTo>
                    <a:pt x="3200400" y="9391396"/>
                  </a:lnTo>
                  <a:close/>
                  <a:moveTo>
                    <a:pt x="2844800" y="9391396"/>
                  </a:moveTo>
                  <a:lnTo>
                    <a:pt x="2692400" y="9391396"/>
                  </a:lnTo>
                  <a:lnTo>
                    <a:pt x="2692400" y="9340596"/>
                  </a:lnTo>
                  <a:lnTo>
                    <a:pt x="2844800" y="9340596"/>
                  </a:lnTo>
                  <a:close/>
                  <a:moveTo>
                    <a:pt x="2489200" y="9340596"/>
                  </a:moveTo>
                  <a:lnTo>
                    <a:pt x="2336800" y="9340596"/>
                  </a:lnTo>
                  <a:lnTo>
                    <a:pt x="2336800" y="9289796"/>
                  </a:lnTo>
                  <a:lnTo>
                    <a:pt x="2489200" y="9289796"/>
                  </a:lnTo>
                  <a:close/>
                  <a:moveTo>
                    <a:pt x="2133600" y="9289796"/>
                  </a:moveTo>
                  <a:lnTo>
                    <a:pt x="1981200" y="9289796"/>
                  </a:lnTo>
                  <a:lnTo>
                    <a:pt x="1981200" y="9238996"/>
                  </a:lnTo>
                  <a:lnTo>
                    <a:pt x="2133600" y="9238996"/>
                  </a:lnTo>
                  <a:close/>
                  <a:moveTo>
                    <a:pt x="1778000" y="9238996"/>
                  </a:moveTo>
                  <a:lnTo>
                    <a:pt x="1625600" y="9238996"/>
                  </a:lnTo>
                  <a:lnTo>
                    <a:pt x="1625600" y="9188196"/>
                  </a:lnTo>
                  <a:lnTo>
                    <a:pt x="1778000" y="9188196"/>
                  </a:lnTo>
                  <a:close/>
                  <a:moveTo>
                    <a:pt x="1422400" y="9188196"/>
                  </a:moveTo>
                  <a:lnTo>
                    <a:pt x="1270000" y="9188196"/>
                  </a:lnTo>
                  <a:lnTo>
                    <a:pt x="1270000" y="9137396"/>
                  </a:lnTo>
                  <a:lnTo>
                    <a:pt x="1422400" y="9137396"/>
                  </a:lnTo>
                  <a:close/>
                  <a:moveTo>
                    <a:pt x="1066800" y="9137396"/>
                  </a:moveTo>
                  <a:lnTo>
                    <a:pt x="914400" y="9137396"/>
                  </a:lnTo>
                  <a:lnTo>
                    <a:pt x="914400" y="9086596"/>
                  </a:lnTo>
                  <a:lnTo>
                    <a:pt x="1066800" y="9086596"/>
                  </a:lnTo>
                  <a:close/>
                  <a:moveTo>
                    <a:pt x="711200" y="9086596"/>
                  </a:moveTo>
                  <a:lnTo>
                    <a:pt x="558800" y="9086596"/>
                  </a:lnTo>
                  <a:lnTo>
                    <a:pt x="558800" y="9035796"/>
                  </a:lnTo>
                  <a:lnTo>
                    <a:pt x="711200" y="9035796"/>
                  </a:lnTo>
                  <a:close/>
                  <a:moveTo>
                    <a:pt x="355600" y="9035796"/>
                  </a:moveTo>
                  <a:lnTo>
                    <a:pt x="203200" y="9035796"/>
                  </a:lnTo>
                  <a:lnTo>
                    <a:pt x="203200" y="8984996"/>
                  </a:lnTo>
                  <a:lnTo>
                    <a:pt x="355600" y="8984996"/>
                  </a:lnTo>
                  <a:close/>
                  <a:moveTo>
                    <a:pt x="0" y="8984996"/>
                  </a:moveTo>
                  <a:lnTo>
                    <a:pt x="1652270" y="8984996"/>
                  </a:lnTo>
                  <a:lnTo>
                    <a:pt x="1652270" y="8959596"/>
                  </a:lnTo>
                  <a:lnTo>
                    <a:pt x="1652270" y="8984996"/>
                  </a:lnTo>
                  <a:cubicBezTo>
                    <a:pt x="1622044" y="8984996"/>
                    <a:pt x="1592199" y="8983091"/>
                    <a:pt x="1562989" y="8979408"/>
                  </a:cubicBezTo>
                  <a:lnTo>
                    <a:pt x="1569339" y="8928989"/>
                  </a:lnTo>
                  <a:cubicBezTo>
                    <a:pt x="1596517" y="8932418"/>
                    <a:pt x="1624203" y="8934196"/>
                    <a:pt x="1652270" y="8934196"/>
                  </a:cubicBezTo>
                  <a:lnTo>
                    <a:pt x="1718437" y="8934196"/>
                  </a:lnTo>
                  <a:close/>
                  <a:moveTo>
                    <a:pt x="1360932" y="8871458"/>
                  </a:moveTo>
                  <a:cubicBezTo>
                    <a:pt x="1312672" y="8849487"/>
                    <a:pt x="1267206" y="8822309"/>
                    <a:pt x="1225550" y="8790559"/>
                  </a:cubicBezTo>
                  <a:lnTo>
                    <a:pt x="1256284" y="8750173"/>
                  </a:lnTo>
                  <a:cubicBezTo>
                    <a:pt x="1295019" y="8779637"/>
                    <a:pt x="1337056" y="8804910"/>
                    <a:pt x="1381887" y="8825230"/>
                  </a:cubicBezTo>
                  <a:close/>
                  <a:moveTo>
                    <a:pt x="1079119" y="11802237"/>
                  </a:moveTo>
                  <a:cubicBezTo>
                    <a:pt x="1048512" y="11759692"/>
                    <a:pt x="1022604" y="11713464"/>
                    <a:pt x="1002157" y="11664442"/>
                  </a:cubicBezTo>
                  <a:lnTo>
                    <a:pt x="1049020" y="11644757"/>
                  </a:lnTo>
                  <a:cubicBezTo>
                    <a:pt x="1068070" y="11690223"/>
                    <a:pt x="1092073" y="11733022"/>
                    <a:pt x="1120394" y="11772519"/>
                  </a:cubicBezTo>
                  <a:close/>
                  <a:moveTo>
                    <a:pt x="951103" y="11460734"/>
                  </a:moveTo>
                  <a:cubicBezTo>
                    <a:pt x="948944" y="11438636"/>
                    <a:pt x="947928" y="11416157"/>
                    <a:pt x="947928" y="11393424"/>
                  </a:cubicBezTo>
                  <a:lnTo>
                    <a:pt x="947928" y="11305921"/>
                  </a:lnTo>
                  <a:lnTo>
                    <a:pt x="998728" y="11305921"/>
                  </a:lnTo>
                  <a:lnTo>
                    <a:pt x="998728" y="11393424"/>
                  </a:lnTo>
                  <a:lnTo>
                    <a:pt x="973328" y="11393424"/>
                  </a:lnTo>
                  <a:lnTo>
                    <a:pt x="998728" y="11393424"/>
                  </a:lnTo>
                  <a:cubicBezTo>
                    <a:pt x="998728" y="11414506"/>
                    <a:pt x="999744" y="11435334"/>
                    <a:pt x="1001649" y="11455908"/>
                  </a:cubicBezTo>
                  <a:close/>
                  <a:moveTo>
                    <a:pt x="947928" y="11102721"/>
                  </a:moveTo>
                  <a:lnTo>
                    <a:pt x="947928" y="10950321"/>
                  </a:lnTo>
                  <a:lnTo>
                    <a:pt x="998728" y="10950321"/>
                  </a:lnTo>
                  <a:lnTo>
                    <a:pt x="998728" y="11102721"/>
                  </a:lnTo>
                  <a:close/>
                  <a:moveTo>
                    <a:pt x="998728" y="10747121"/>
                  </a:moveTo>
                  <a:lnTo>
                    <a:pt x="998728" y="10594721"/>
                  </a:lnTo>
                  <a:lnTo>
                    <a:pt x="998728" y="10747121"/>
                  </a:lnTo>
                  <a:close/>
                  <a:moveTo>
                    <a:pt x="998728" y="10391521"/>
                  </a:moveTo>
                  <a:lnTo>
                    <a:pt x="998728" y="10239121"/>
                  </a:lnTo>
                  <a:lnTo>
                    <a:pt x="998728" y="10391521"/>
                  </a:lnTo>
                  <a:close/>
                  <a:moveTo>
                    <a:pt x="998728" y="10035921"/>
                  </a:moveTo>
                  <a:lnTo>
                    <a:pt x="998728" y="9883521"/>
                  </a:lnTo>
                  <a:lnTo>
                    <a:pt x="998728" y="10035921"/>
                  </a:lnTo>
                  <a:close/>
                  <a:moveTo>
                    <a:pt x="998728" y="9680321"/>
                  </a:moveTo>
                  <a:lnTo>
                    <a:pt x="998728" y="9527921"/>
                  </a:lnTo>
                  <a:lnTo>
                    <a:pt x="998728" y="9680321"/>
                  </a:lnTo>
                  <a:close/>
                  <a:moveTo>
                    <a:pt x="998728" y="9324721"/>
                  </a:moveTo>
                  <a:lnTo>
                    <a:pt x="998728" y="9172321"/>
                  </a:lnTo>
                  <a:lnTo>
                    <a:pt x="998728" y="9324721"/>
                  </a:lnTo>
                  <a:close/>
                  <a:moveTo>
                    <a:pt x="998728" y="8969121"/>
                  </a:moveTo>
                  <a:lnTo>
                    <a:pt x="998728" y="8816721"/>
                  </a:lnTo>
                  <a:lnTo>
                    <a:pt x="998728" y="8969121"/>
                  </a:lnTo>
                  <a:close/>
                  <a:moveTo>
                    <a:pt x="998728" y="8613521"/>
                  </a:moveTo>
                  <a:lnTo>
                    <a:pt x="998728" y="8461121"/>
                  </a:lnTo>
                  <a:lnTo>
                    <a:pt x="998728" y="8613521"/>
                  </a:lnTo>
                  <a:close/>
                  <a:moveTo>
                    <a:pt x="998728" y="8257921"/>
                  </a:moveTo>
                  <a:lnTo>
                    <a:pt x="998728" y="8105521"/>
                  </a:lnTo>
                  <a:lnTo>
                    <a:pt x="998728" y="8257921"/>
                  </a:lnTo>
                  <a:close/>
                  <a:moveTo>
                    <a:pt x="998728" y="7902321"/>
                  </a:moveTo>
                  <a:lnTo>
                    <a:pt x="998728" y="7749921"/>
                  </a:lnTo>
                  <a:lnTo>
                    <a:pt x="998728" y="7902321"/>
                  </a:lnTo>
                  <a:close/>
                  <a:moveTo>
                    <a:pt x="998728" y="7546721"/>
                  </a:moveTo>
                  <a:lnTo>
                    <a:pt x="998728" y="7394321"/>
                  </a:lnTo>
                  <a:lnTo>
                    <a:pt x="998728" y="7546721"/>
                  </a:lnTo>
                  <a:close/>
                  <a:moveTo>
                    <a:pt x="998728" y="7191121"/>
                  </a:moveTo>
                  <a:lnTo>
                    <a:pt x="998728" y="7038721"/>
                  </a:lnTo>
                  <a:lnTo>
                    <a:pt x="998728" y="7191121"/>
                  </a:lnTo>
                  <a:close/>
                  <a:moveTo>
                    <a:pt x="998728" y="6835521"/>
                  </a:moveTo>
                  <a:lnTo>
                    <a:pt x="998728" y="6683121"/>
                  </a:lnTo>
                  <a:lnTo>
                    <a:pt x="998728" y="6835521"/>
                  </a:lnTo>
                  <a:close/>
                  <a:moveTo>
                    <a:pt x="998728" y="6479921"/>
                  </a:moveTo>
                  <a:lnTo>
                    <a:pt x="998728" y="6327521"/>
                  </a:lnTo>
                  <a:lnTo>
                    <a:pt x="998728" y="6479921"/>
                  </a:lnTo>
                  <a:close/>
                  <a:moveTo>
                    <a:pt x="998728" y="6124321"/>
                  </a:moveTo>
                  <a:lnTo>
                    <a:pt x="998728" y="5971921"/>
                  </a:lnTo>
                  <a:lnTo>
                    <a:pt x="998728" y="6124321"/>
                  </a:lnTo>
                  <a:close/>
                  <a:moveTo>
                    <a:pt x="998728" y="5768721"/>
                  </a:moveTo>
                  <a:lnTo>
                    <a:pt x="998728" y="5616321"/>
                  </a:lnTo>
                  <a:lnTo>
                    <a:pt x="998728" y="5768721"/>
                  </a:lnTo>
                  <a:close/>
                  <a:moveTo>
                    <a:pt x="998728" y="5413121"/>
                  </a:moveTo>
                  <a:lnTo>
                    <a:pt x="998728" y="5260721"/>
                  </a:lnTo>
                  <a:lnTo>
                    <a:pt x="998728" y="5413121"/>
                  </a:lnTo>
                  <a:close/>
                  <a:moveTo>
                    <a:pt x="998728" y="5057521"/>
                  </a:moveTo>
                  <a:lnTo>
                    <a:pt x="998728" y="4905121"/>
                  </a:lnTo>
                  <a:lnTo>
                    <a:pt x="998728" y="5057521"/>
                  </a:lnTo>
                  <a:close/>
                  <a:moveTo>
                    <a:pt x="998728" y="4701921"/>
                  </a:moveTo>
                  <a:lnTo>
                    <a:pt x="998728" y="4549521"/>
                  </a:lnTo>
                  <a:lnTo>
                    <a:pt x="998728" y="4701921"/>
                  </a:lnTo>
                  <a:close/>
                  <a:moveTo>
                    <a:pt x="998728" y="4346321"/>
                  </a:moveTo>
                  <a:lnTo>
                    <a:pt x="998728" y="4193921"/>
                  </a:lnTo>
                  <a:lnTo>
                    <a:pt x="998728" y="4346321"/>
                  </a:lnTo>
                  <a:close/>
                  <a:moveTo>
                    <a:pt x="998728" y="3990721"/>
                  </a:moveTo>
                  <a:lnTo>
                    <a:pt x="998728" y="3838321"/>
                  </a:lnTo>
                  <a:lnTo>
                    <a:pt x="998728" y="3990721"/>
                  </a:lnTo>
                  <a:close/>
                  <a:moveTo>
                    <a:pt x="998728" y="3635121"/>
                  </a:moveTo>
                  <a:lnTo>
                    <a:pt x="998728" y="3482721"/>
                  </a:lnTo>
                  <a:lnTo>
                    <a:pt x="998728" y="3635121"/>
                  </a:lnTo>
                  <a:close/>
                  <a:moveTo>
                    <a:pt x="998728" y="3279521"/>
                  </a:moveTo>
                  <a:lnTo>
                    <a:pt x="998728" y="3127121"/>
                  </a:lnTo>
                  <a:lnTo>
                    <a:pt x="998728" y="3279521"/>
                  </a:lnTo>
                  <a:close/>
                  <a:moveTo>
                    <a:pt x="998728" y="2923921"/>
                  </a:moveTo>
                  <a:lnTo>
                    <a:pt x="998728" y="2771521"/>
                  </a:lnTo>
                  <a:lnTo>
                    <a:pt x="998728" y="2923921"/>
                  </a:lnTo>
                  <a:close/>
                  <a:moveTo>
                    <a:pt x="998728" y="2568321"/>
                  </a:moveTo>
                  <a:lnTo>
                    <a:pt x="998728" y="2415921"/>
                  </a:lnTo>
                  <a:lnTo>
                    <a:pt x="998728" y="2568321"/>
                  </a:lnTo>
                  <a:close/>
                  <a:moveTo>
                    <a:pt x="998728" y="2212721"/>
                  </a:moveTo>
                  <a:lnTo>
                    <a:pt x="998728" y="2060321"/>
                  </a:lnTo>
                  <a:lnTo>
                    <a:pt x="998728" y="2212721"/>
                  </a:lnTo>
                  <a:close/>
                  <a:moveTo>
                    <a:pt x="998728" y="1857121"/>
                  </a:moveTo>
                  <a:lnTo>
                    <a:pt x="998728" y="1704721"/>
                  </a:lnTo>
                  <a:lnTo>
                    <a:pt x="998728" y="1857121"/>
                  </a:lnTo>
                  <a:close/>
                  <a:moveTo>
                    <a:pt x="998728" y="1501521"/>
                  </a:moveTo>
                  <a:lnTo>
                    <a:pt x="998728" y="1349121"/>
                  </a:lnTo>
                  <a:lnTo>
                    <a:pt x="998728" y="1501521"/>
                  </a:lnTo>
                  <a:close/>
                  <a:moveTo>
                    <a:pt x="998728" y="1145921"/>
                  </a:moveTo>
                  <a:lnTo>
                    <a:pt x="998728" y="993521"/>
                  </a:lnTo>
                  <a:lnTo>
                    <a:pt x="998728" y="1145921"/>
                  </a:lnTo>
                  <a:close/>
                  <a:moveTo>
                    <a:pt x="998728" y="790321"/>
                  </a:moveTo>
                  <a:lnTo>
                    <a:pt x="998728" y="702945"/>
                  </a:lnTo>
                  <a:lnTo>
                    <a:pt x="973328" y="702945"/>
                  </a:lnTo>
                  <a:lnTo>
                    <a:pt x="947928" y="702945"/>
                  </a:lnTo>
                  <a:cubicBezTo>
                    <a:pt x="947928" y="649097"/>
                    <a:pt x="954024" y="596519"/>
                    <a:pt x="965581" y="546100"/>
                  </a:cubicBezTo>
                  <a:lnTo>
                    <a:pt x="1015111" y="557403"/>
                  </a:lnTo>
                  <a:cubicBezTo>
                    <a:pt x="1004316" y="604139"/>
                    <a:pt x="998728" y="652907"/>
                    <a:pt x="998728" y="702945"/>
                  </a:cubicBezTo>
                  <a:lnTo>
                    <a:pt x="998728" y="790321"/>
                  </a:lnTo>
                  <a:close/>
                </a:path>
              </a:pathLst>
            </a:custGeom>
            <a:solidFill>
              <a:srgbClr val="FF3F4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6217432" y="367128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78185" y="8685616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531425" y="9449241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8992975" y="1563982"/>
            <a:ext cx="9525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endParaRPr/>
          </a:p>
        </p:txBody>
      </p:sp>
      <p:sp>
        <p:nvSpPr>
          <p:cNvPr id="8" name="Freeform 8"/>
          <p:cNvSpPr/>
          <p:nvPr/>
        </p:nvSpPr>
        <p:spPr>
          <a:xfrm>
            <a:off x="892350" y="1248094"/>
            <a:ext cx="16503300" cy="7270171"/>
          </a:xfrm>
          <a:custGeom>
            <a:avLst/>
            <a:gdLst/>
            <a:ahLst/>
            <a:cxnLst/>
            <a:rect l="l" t="t" r="r" b="b"/>
            <a:pathLst>
              <a:path w="16503300" h="7270171">
                <a:moveTo>
                  <a:pt x="0" y="0"/>
                </a:moveTo>
                <a:lnTo>
                  <a:pt x="16503300" y="0"/>
                </a:lnTo>
                <a:lnTo>
                  <a:pt x="16503300" y="7270171"/>
                </a:lnTo>
                <a:lnTo>
                  <a:pt x="0" y="727017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b="-7479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6848004" y="1668014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5850" y="607350"/>
            <a:ext cx="17076300" cy="9072300"/>
            <a:chOff x="0" y="0"/>
            <a:chExt cx="22768400" cy="12096400"/>
          </a:xfrm>
        </p:grpSpPr>
        <p:sp>
          <p:nvSpPr>
            <p:cNvPr id="3" name="Freeform 3"/>
            <p:cNvSpPr/>
            <p:nvPr/>
          </p:nvSpPr>
          <p:spPr>
            <a:xfrm>
              <a:off x="-947928" y="0"/>
              <a:ext cx="23654258" cy="12032869"/>
            </a:xfrm>
            <a:custGeom>
              <a:avLst/>
              <a:gdLst/>
              <a:ahLst/>
              <a:cxnLst/>
              <a:rect l="l" t="t" r="r" b="b"/>
              <a:pathLst>
                <a:path w="23654258" h="12032869">
                  <a:moveTo>
                    <a:pt x="1042543" y="350774"/>
                  </a:moveTo>
                  <a:cubicBezTo>
                    <a:pt x="1069086" y="305054"/>
                    <a:pt x="1100709" y="262636"/>
                    <a:pt x="1136523" y="224155"/>
                  </a:cubicBezTo>
                  <a:lnTo>
                    <a:pt x="1173734" y="258826"/>
                  </a:lnTo>
                  <a:cubicBezTo>
                    <a:pt x="1140460" y="294513"/>
                    <a:pt x="1111123" y="333883"/>
                    <a:pt x="1086485" y="376301"/>
                  </a:cubicBezTo>
                  <a:close/>
                  <a:moveTo>
                    <a:pt x="1300988" y="93472"/>
                  </a:moveTo>
                  <a:cubicBezTo>
                    <a:pt x="1346327" y="67437"/>
                    <a:pt x="1394841" y="46228"/>
                    <a:pt x="1445768" y="30607"/>
                  </a:cubicBezTo>
                  <a:lnTo>
                    <a:pt x="1460627" y="79248"/>
                  </a:lnTo>
                  <a:cubicBezTo>
                    <a:pt x="1413383" y="93726"/>
                    <a:pt x="1368425" y="113284"/>
                    <a:pt x="1326388" y="137541"/>
                  </a:cubicBezTo>
                  <a:close/>
                  <a:moveTo>
                    <a:pt x="1653540" y="0"/>
                  </a:moveTo>
                  <a:lnTo>
                    <a:pt x="1805940" y="0"/>
                  </a:lnTo>
                  <a:lnTo>
                    <a:pt x="1805940" y="50800"/>
                  </a:lnTo>
                  <a:lnTo>
                    <a:pt x="1653540" y="50800"/>
                  </a:lnTo>
                  <a:close/>
                  <a:moveTo>
                    <a:pt x="2009140" y="50800"/>
                  </a:moveTo>
                  <a:lnTo>
                    <a:pt x="2161540" y="50800"/>
                  </a:lnTo>
                  <a:lnTo>
                    <a:pt x="2009140" y="50800"/>
                  </a:lnTo>
                  <a:close/>
                  <a:moveTo>
                    <a:pt x="2364740" y="50800"/>
                  </a:moveTo>
                  <a:lnTo>
                    <a:pt x="2517140" y="50800"/>
                  </a:lnTo>
                  <a:lnTo>
                    <a:pt x="2364740" y="50800"/>
                  </a:lnTo>
                  <a:close/>
                  <a:moveTo>
                    <a:pt x="2720340" y="50800"/>
                  </a:moveTo>
                  <a:lnTo>
                    <a:pt x="2872740" y="50800"/>
                  </a:lnTo>
                  <a:lnTo>
                    <a:pt x="2720340" y="50800"/>
                  </a:lnTo>
                  <a:close/>
                  <a:moveTo>
                    <a:pt x="3075940" y="50800"/>
                  </a:moveTo>
                  <a:lnTo>
                    <a:pt x="3228340" y="50800"/>
                  </a:lnTo>
                  <a:lnTo>
                    <a:pt x="3075940" y="50800"/>
                  </a:lnTo>
                  <a:close/>
                  <a:moveTo>
                    <a:pt x="3431540" y="50800"/>
                  </a:moveTo>
                  <a:lnTo>
                    <a:pt x="3583940" y="50800"/>
                  </a:lnTo>
                  <a:lnTo>
                    <a:pt x="3431540" y="50800"/>
                  </a:lnTo>
                  <a:close/>
                  <a:moveTo>
                    <a:pt x="3787140" y="50800"/>
                  </a:moveTo>
                  <a:lnTo>
                    <a:pt x="3939540" y="50800"/>
                  </a:lnTo>
                  <a:lnTo>
                    <a:pt x="3787140" y="50800"/>
                  </a:lnTo>
                  <a:close/>
                  <a:moveTo>
                    <a:pt x="4142740" y="50800"/>
                  </a:moveTo>
                  <a:lnTo>
                    <a:pt x="4295140" y="50800"/>
                  </a:lnTo>
                  <a:lnTo>
                    <a:pt x="4142740" y="50800"/>
                  </a:lnTo>
                  <a:close/>
                  <a:moveTo>
                    <a:pt x="4498340" y="50800"/>
                  </a:moveTo>
                  <a:lnTo>
                    <a:pt x="4650740" y="50800"/>
                  </a:lnTo>
                  <a:lnTo>
                    <a:pt x="4498340" y="50800"/>
                  </a:lnTo>
                  <a:close/>
                  <a:moveTo>
                    <a:pt x="4853940" y="50800"/>
                  </a:moveTo>
                  <a:lnTo>
                    <a:pt x="5006340" y="50800"/>
                  </a:lnTo>
                  <a:lnTo>
                    <a:pt x="4853940" y="50800"/>
                  </a:lnTo>
                  <a:close/>
                  <a:moveTo>
                    <a:pt x="5209540" y="50800"/>
                  </a:moveTo>
                  <a:lnTo>
                    <a:pt x="5361940" y="50800"/>
                  </a:lnTo>
                  <a:lnTo>
                    <a:pt x="5209540" y="50800"/>
                  </a:lnTo>
                  <a:close/>
                  <a:moveTo>
                    <a:pt x="5565140" y="50800"/>
                  </a:moveTo>
                  <a:lnTo>
                    <a:pt x="5717540" y="50800"/>
                  </a:lnTo>
                  <a:lnTo>
                    <a:pt x="5565140" y="50800"/>
                  </a:lnTo>
                  <a:close/>
                  <a:moveTo>
                    <a:pt x="5920740" y="50800"/>
                  </a:moveTo>
                  <a:lnTo>
                    <a:pt x="6073140" y="50800"/>
                  </a:lnTo>
                  <a:lnTo>
                    <a:pt x="5920740" y="50800"/>
                  </a:lnTo>
                  <a:close/>
                  <a:moveTo>
                    <a:pt x="6276340" y="50800"/>
                  </a:moveTo>
                  <a:lnTo>
                    <a:pt x="6428740" y="50800"/>
                  </a:lnTo>
                  <a:lnTo>
                    <a:pt x="6276340" y="50800"/>
                  </a:lnTo>
                  <a:close/>
                  <a:moveTo>
                    <a:pt x="6631940" y="50800"/>
                  </a:moveTo>
                  <a:lnTo>
                    <a:pt x="6784340" y="50800"/>
                  </a:lnTo>
                  <a:lnTo>
                    <a:pt x="6631940" y="50800"/>
                  </a:lnTo>
                  <a:close/>
                  <a:moveTo>
                    <a:pt x="6987540" y="50800"/>
                  </a:moveTo>
                  <a:lnTo>
                    <a:pt x="7139940" y="50800"/>
                  </a:lnTo>
                  <a:lnTo>
                    <a:pt x="6987540" y="50800"/>
                  </a:lnTo>
                  <a:close/>
                  <a:moveTo>
                    <a:pt x="7343140" y="50800"/>
                  </a:moveTo>
                  <a:lnTo>
                    <a:pt x="7495540" y="50800"/>
                  </a:lnTo>
                  <a:lnTo>
                    <a:pt x="7343140" y="50800"/>
                  </a:lnTo>
                  <a:close/>
                  <a:moveTo>
                    <a:pt x="7698740" y="50800"/>
                  </a:moveTo>
                  <a:lnTo>
                    <a:pt x="7851140" y="50800"/>
                  </a:lnTo>
                  <a:lnTo>
                    <a:pt x="7698740" y="50800"/>
                  </a:lnTo>
                  <a:close/>
                  <a:moveTo>
                    <a:pt x="8054340" y="50800"/>
                  </a:moveTo>
                  <a:lnTo>
                    <a:pt x="8206740" y="50800"/>
                  </a:lnTo>
                  <a:lnTo>
                    <a:pt x="8054340" y="50800"/>
                  </a:lnTo>
                  <a:close/>
                  <a:moveTo>
                    <a:pt x="8409940" y="50800"/>
                  </a:moveTo>
                  <a:lnTo>
                    <a:pt x="8562340" y="50800"/>
                  </a:lnTo>
                  <a:lnTo>
                    <a:pt x="8409940" y="50800"/>
                  </a:lnTo>
                  <a:close/>
                  <a:moveTo>
                    <a:pt x="8765540" y="50800"/>
                  </a:moveTo>
                  <a:lnTo>
                    <a:pt x="8917940" y="50800"/>
                  </a:lnTo>
                  <a:lnTo>
                    <a:pt x="8765540" y="50800"/>
                  </a:lnTo>
                  <a:close/>
                  <a:moveTo>
                    <a:pt x="9121140" y="50800"/>
                  </a:moveTo>
                  <a:lnTo>
                    <a:pt x="9273540" y="50800"/>
                  </a:lnTo>
                  <a:lnTo>
                    <a:pt x="9121140" y="50800"/>
                  </a:lnTo>
                  <a:close/>
                  <a:moveTo>
                    <a:pt x="9476740" y="50800"/>
                  </a:moveTo>
                  <a:lnTo>
                    <a:pt x="9629140" y="50800"/>
                  </a:lnTo>
                  <a:lnTo>
                    <a:pt x="9476740" y="50800"/>
                  </a:lnTo>
                  <a:close/>
                  <a:moveTo>
                    <a:pt x="9832340" y="50800"/>
                  </a:moveTo>
                  <a:lnTo>
                    <a:pt x="9984740" y="50800"/>
                  </a:lnTo>
                  <a:lnTo>
                    <a:pt x="9832340" y="50800"/>
                  </a:lnTo>
                  <a:close/>
                  <a:moveTo>
                    <a:pt x="10187940" y="50800"/>
                  </a:moveTo>
                  <a:lnTo>
                    <a:pt x="10340340" y="50800"/>
                  </a:lnTo>
                  <a:lnTo>
                    <a:pt x="10187940" y="50800"/>
                  </a:lnTo>
                  <a:close/>
                  <a:moveTo>
                    <a:pt x="10543540" y="50800"/>
                  </a:moveTo>
                  <a:lnTo>
                    <a:pt x="10695940" y="50800"/>
                  </a:lnTo>
                  <a:lnTo>
                    <a:pt x="10543540" y="50800"/>
                  </a:lnTo>
                  <a:close/>
                  <a:moveTo>
                    <a:pt x="10899140" y="50800"/>
                  </a:moveTo>
                  <a:lnTo>
                    <a:pt x="11051540" y="50800"/>
                  </a:lnTo>
                  <a:lnTo>
                    <a:pt x="10899140" y="50800"/>
                  </a:lnTo>
                  <a:close/>
                  <a:moveTo>
                    <a:pt x="11254740" y="50800"/>
                  </a:moveTo>
                  <a:lnTo>
                    <a:pt x="11407140" y="50800"/>
                  </a:lnTo>
                  <a:lnTo>
                    <a:pt x="11254740" y="50800"/>
                  </a:lnTo>
                  <a:close/>
                  <a:moveTo>
                    <a:pt x="11610340" y="50800"/>
                  </a:moveTo>
                  <a:lnTo>
                    <a:pt x="11762740" y="50800"/>
                  </a:lnTo>
                  <a:lnTo>
                    <a:pt x="11610340" y="50800"/>
                  </a:lnTo>
                  <a:close/>
                  <a:moveTo>
                    <a:pt x="11965940" y="50800"/>
                  </a:moveTo>
                  <a:lnTo>
                    <a:pt x="12118340" y="50800"/>
                  </a:lnTo>
                  <a:lnTo>
                    <a:pt x="11965940" y="50800"/>
                  </a:lnTo>
                  <a:close/>
                  <a:moveTo>
                    <a:pt x="12321540" y="50800"/>
                  </a:moveTo>
                  <a:lnTo>
                    <a:pt x="12473940" y="50800"/>
                  </a:lnTo>
                  <a:lnTo>
                    <a:pt x="12321540" y="50800"/>
                  </a:lnTo>
                  <a:close/>
                  <a:moveTo>
                    <a:pt x="12677140" y="50800"/>
                  </a:moveTo>
                  <a:lnTo>
                    <a:pt x="12829540" y="50800"/>
                  </a:lnTo>
                  <a:lnTo>
                    <a:pt x="12677140" y="50800"/>
                  </a:lnTo>
                  <a:close/>
                  <a:moveTo>
                    <a:pt x="13032740" y="50800"/>
                  </a:moveTo>
                  <a:lnTo>
                    <a:pt x="13185140" y="50800"/>
                  </a:lnTo>
                  <a:lnTo>
                    <a:pt x="13032740" y="50800"/>
                  </a:lnTo>
                  <a:close/>
                  <a:moveTo>
                    <a:pt x="13388340" y="50800"/>
                  </a:moveTo>
                  <a:lnTo>
                    <a:pt x="13540740" y="50800"/>
                  </a:lnTo>
                  <a:lnTo>
                    <a:pt x="13388340" y="50800"/>
                  </a:lnTo>
                  <a:close/>
                  <a:moveTo>
                    <a:pt x="13743940" y="50800"/>
                  </a:moveTo>
                  <a:lnTo>
                    <a:pt x="13896340" y="50800"/>
                  </a:lnTo>
                  <a:lnTo>
                    <a:pt x="13743940" y="50800"/>
                  </a:lnTo>
                  <a:close/>
                  <a:moveTo>
                    <a:pt x="14099541" y="50800"/>
                  </a:moveTo>
                  <a:lnTo>
                    <a:pt x="14251941" y="50800"/>
                  </a:lnTo>
                  <a:lnTo>
                    <a:pt x="14099541" y="50800"/>
                  </a:lnTo>
                  <a:close/>
                  <a:moveTo>
                    <a:pt x="14455141" y="50800"/>
                  </a:moveTo>
                  <a:lnTo>
                    <a:pt x="14607541" y="50800"/>
                  </a:lnTo>
                  <a:lnTo>
                    <a:pt x="14455141" y="50800"/>
                  </a:lnTo>
                  <a:close/>
                  <a:moveTo>
                    <a:pt x="14810741" y="50800"/>
                  </a:moveTo>
                  <a:lnTo>
                    <a:pt x="14963141" y="50800"/>
                  </a:lnTo>
                  <a:lnTo>
                    <a:pt x="14810741" y="50800"/>
                  </a:lnTo>
                  <a:close/>
                  <a:moveTo>
                    <a:pt x="15166341" y="50800"/>
                  </a:moveTo>
                  <a:lnTo>
                    <a:pt x="15318741" y="50800"/>
                  </a:lnTo>
                  <a:lnTo>
                    <a:pt x="15166341" y="50800"/>
                  </a:lnTo>
                  <a:close/>
                  <a:moveTo>
                    <a:pt x="15521941" y="50800"/>
                  </a:moveTo>
                  <a:lnTo>
                    <a:pt x="15674341" y="50800"/>
                  </a:lnTo>
                  <a:lnTo>
                    <a:pt x="15521941" y="50800"/>
                  </a:lnTo>
                  <a:close/>
                  <a:moveTo>
                    <a:pt x="15877541" y="50800"/>
                  </a:moveTo>
                  <a:lnTo>
                    <a:pt x="16029941" y="50800"/>
                  </a:lnTo>
                  <a:lnTo>
                    <a:pt x="15877541" y="50800"/>
                  </a:lnTo>
                  <a:close/>
                  <a:moveTo>
                    <a:pt x="16233141" y="50800"/>
                  </a:moveTo>
                  <a:lnTo>
                    <a:pt x="16385541" y="50800"/>
                  </a:lnTo>
                  <a:lnTo>
                    <a:pt x="16233141" y="50800"/>
                  </a:lnTo>
                  <a:close/>
                  <a:moveTo>
                    <a:pt x="16588741" y="50800"/>
                  </a:moveTo>
                  <a:lnTo>
                    <a:pt x="16741141" y="50800"/>
                  </a:lnTo>
                  <a:lnTo>
                    <a:pt x="16588741" y="50800"/>
                  </a:lnTo>
                  <a:close/>
                  <a:moveTo>
                    <a:pt x="16944341" y="50800"/>
                  </a:moveTo>
                  <a:lnTo>
                    <a:pt x="17096741" y="50800"/>
                  </a:lnTo>
                  <a:lnTo>
                    <a:pt x="16944341" y="50800"/>
                  </a:lnTo>
                  <a:close/>
                  <a:moveTo>
                    <a:pt x="17299941" y="50800"/>
                  </a:moveTo>
                  <a:lnTo>
                    <a:pt x="17452341" y="50800"/>
                  </a:lnTo>
                  <a:lnTo>
                    <a:pt x="17299941" y="50800"/>
                  </a:lnTo>
                  <a:close/>
                  <a:moveTo>
                    <a:pt x="17655541" y="50800"/>
                  </a:moveTo>
                  <a:lnTo>
                    <a:pt x="17807941" y="50800"/>
                  </a:lnTo>
                  <a:lnTo>
                    <a:pt x="17655541" y="50800"/>
                  </a:lnTo>
                  <a:close/>
                  <a:moveTo>
                    <a:pt x="18011141" y="50800"/>
                  </a:moveTo>
                  <a:lnTo>
                    <a:pt x="18163541" y="50800"/>
                  </a:lnTo>
                  <a:lnTo>
                    <a:pt x="18011141" y="50800"/>
                  </a:lnTo>
                  <a:close/>
                  <a:moveTo>
                    <a:pt x="18366741" y="50800"/>
                  </a:moveTo>
                  <a:lnTo>
                    <a:pt x="18519141" y="50800"/>
                  </a:lnTo>
                  <a:lnTo>
                    <a:pt x="18366741" y="50800"/>
                  </a:lnTo>
                  <a:close/>
                  <a:moveTo>
                    <a:pt x="18722341" y="50800"/>
                  </a:moveTo>
                  <a:lnTo>
                    <a:pt x="18874741" y="50800"/>
                  </a:lnTo>
                  <a:lnTo>
                    <a:pt x="18722341" y="50800"/>
                  </a:lnTo>
                  <a:close/>
                  <a:moveTo>
                    <a:pt x="19077941" y="50800"/>
                  </a:moveTo>
                  <a:lnTo>
                    <a:pt x="19230341" y="50800"/>
                  </a:lnTo>
                  <a:lnTo>
                    <a:pt x="19077941" y="50800"/>
                  </a:lnTo>
                  <a:close/>
                  <a:moveTo>
                    <a:pt x="19433541" y="50800"/>
                  </a:moveTo>
                  <a:lnTo>
                    <a:pt x="19585941" y="50800"/>
                  </a:lnTo>
                  <a:lnTo>
                    <a:pt x="19433541" y="50800"/>
                  </a:lnTo>
                  <a:close/>
                  <a:moveTo>
                    <a:pt x="19789141" y="50800"/>
                  </a:moveTo>
                  <a:lnTo>
                    <a:pt x="19941541" y="50800"/>
                  </a:lnTo>
                  <a:lnTo>
                    <a:pt x="19789141" y="50800"/>
                  </a:lnTo>
                  <a:close/>
                  <a:moveTo>
                    <a:pt x="20144741" y="50800"/>
                  </a:moveTo>
                  <a:lnTo>
                    <a:pt x="20297141" y="50800"/>
                  </a:lnTo>
                  <a:lnTo>
                    <a:pt x="20144741" y="50800"/>
                  </a:lnTo>
                  <a:close/>
                  <a:moveTo>
                    <a:pt x="20500341" y="50800"/>
                  </a:moveTo>
                  <a:lnTo>
                    <a:pt x="20652741" y="50800"/>
                  </a:lnTo>
                  <a:lnTo>
                    <a:pt x="20500341" y="50800"/>
                  </a:lnTo>
                  <a:close/>
                  <a:moveTo>
                    <a:pt x="20855941" y="50800"/>
                  </a:moveTo>
                  <a:lnTo>
                    <a:pt x="21008341" y="50800"/>
                  </a:lnTo>
                  <a:lnTo>
                    <a:pt x="20855941" y="50800"/>
                  </a:lnTo>
                  <a:close/>
                  <a:moveTo>
                    <a:pt x="21211541" y="50800"/>
                  </a:moveTo>
                  <a:lnTo>
                    <a:pt x="21363941" y="50800"/>
                  </a:lnTo>
                  <a:lnTo>
                    <a:pt x="21211541" y="50800"/>
                  </a:lnTo>
                  <a:close/>
                  <a:moveTo>
                    <a:pt x="21567141" y="50800"/>
                  </a:moveTo>
                  <a:lnTo>
                    <a:pt x="21719541" y="50800"/>
                  </a:lnTo>
                  <a:lnTo>
                    <a:pt x="21567141" y="50800"/>
                  </a:lnTo>
                  <a:close/>
                  <a:moveTo>
                    <a:pt x="21922741" y="50800"/>
                  </a:moveTo>
                  <a:lnTo>
                    <a:pt x="22075141" y="50800"/>
                  </a:lnTo>
                  <a:lnTo>
                    <a:pt x="21922741" y="50800"/>
                  </a:lnTo>
                  <a:close/>
                  <a:moveTo>
                    <a:pt x="22278341" y="50800"/>
                  </a:moveTo>
                  <a:lnTo>
                    <a:pt x="22430741" y="50800"/>
                  </a:lnTo>
                  <a:lnTo>
                    <a:pt x="22278341" y="50800"/>
                  </a:lnTo>
                  <a:close/>
                  <a:moveTo>
                    <a:pt x="22633941" y="50800"/>
                  </a:moveTo>
                  <a:lnTo>
                    <a:pt x="22786341" y="50800"/>
                  </a:lnTo>
                  <a:lnTo>
                    <a:pt x="22633941" y="50800"/>
                  </a:lnTo>
                  <a:close/>
                  <a:moveTo>
                    <a:pt x="22989541" y="50800"/>
                  </a:moveTo>
                  <a:lnTo>
                    <a:pt x="23012018" y="50800"/>
                  </a:lnTo>
                  <a:lnTo>
                    <a:pt x="23012018" y="25400"/>
                  </a:lnTo>
                  <a:lnTo>
                    <a:pt x="23012018" y="0"/>
                  </a:lnTo>
                  <a:cubicBezTo>
                    <a:pt x="23057867" y="0"/>
                    <a:pt x="23102570" y="4318"/>
                    <a:pt x="23146004" y="12700"/>
                  </a:cubicBezTo>
                  <a:lnTo>
                    <a:pt x="23136352" y="62611"/>
                  </a:lnTo>
                  <a:cubicBezTo>
                    <a:pt x="23096092" y="54864"/>
                    <a:pt x="23054565" y="50800"/>
                    <a:pt x="23012018" y="50800"/>
                  </a:cubicBezTo>
                  <a:lnTo>
                    <a:pt x="22989541" y="50800"/>
                  </a:lnTo>
                  <a:close/>
                  <a:moveTo>
                    <a:pt x="23343997" y="133604"/>
                  </a:moveTo>
                  <a:cubicBezTo>
                    <a:pt x="23390733" y="158623"/>
                    <a:pt x="23434293" y="188595"/>
                    <a:pt x="23473917" y="223012"/>
                  </a:cubicBezTo>
                  <a:lnTo>
                    <a:pt x="23440643" y="261366"/>
                  </a:lnTo>
                  <a:cubicBezTo>
                    <a:pt x="23403815" y="229362"/>
                    <a:pt x="23363428" y="201549"/>
                    <a:pt x="23319993" y="178308"/>
                  </a:cubicBezTo>
                  <a:close/>
                  <a:moveTo>
                    <a:pt x="23586314" y="427355"/>
                  </a:moveTo>
                  <a:cubicBezTo>
                    <a:pt x="23613999" y="471805"/>
                    <a:pt x="23636859" y="519430"/>
                    <a:pt x="23654258" y="569722"/>
                  </a:cubicBezTo>
                  <a:lnTo>
                    <a:pt x="23606252" y="586232"/>
                  </a:lnTo>
                  <a:cubicBezTo>
                    <a:pt x="23590123" y="539623"/>
                    <a:pt x="23568915" y="495300"/>
                    <a:pt x="23543260" y="454152"/>
                  </a:cubicBezTo>
                  <a:close/>
                  <a:moveTo>
                    <a:pt x="23648924" y="803148"/>
                  </a:moveTo>
                  <a:cubicBezTo>
                    <a:pt x="23649178" y="810514"/>
                    <a:pt x="23649305" y="817880"/>
                    <a:pt x="23649305" y="825373"/>
                  </a:cubicBezTo>
                  <a:lnTo>
                    <a:pt x="23623905" y="825373"/>
                  </a:lnTo>
                  <a:lnTo>
                    <a:pt x="23649305" y="825373"/>
                  </a:lnTo>
                  <a:lnTo>
                    <a:pt x="23649305" y="834136"/>
                  </a:lnTo>
                  <a:lnTo>
                    <a:pt x="23598505" y="834136"/>
                  </a:lnTo>
                  <a:lnTo>
                    <a:pt x="23598505" y="702945"/>
                  </a:lnTo>
                  <a:cubicBezTo>
                    <a:pt x="23598505" y="696087"/>
                    <a:pt x="23598378" y="689229"/>
                    <a:pt x="23598124" y="682371"/>
                  </a:cubicBezTo>
                  <a:close/>
                  <a:moveTo>
                    <a:pt x="23598505" y="1038860"/>
                  </a:moveTo>
                  <a:lnTo>
                    <a:pt x="23598505" y="1191260"/>
                  </a:lnTo>
                  <a:lnTo>
                    <a:pt x="23547705" y="1191260"/>
                  </a:lnTo>
                  <a:lnTo>
                    <a:pt x="23547705" y="1038860"/>
                  </a:lnTo>
                  <a:close/>
                  <a:moveTo>
                    <a:pt x="23547705" y="1394460"/>
                  </a:moveTo>
                  <a:lnTo>
                    <a:pt x="23547705" y="1546860"/>
                  </a:lnTo>
                  <a:lnTo>
                    <a:pt x="23496905" y="1546860"/>
                  </a:lnTo>
                  <a:lnTo>
                    <a:pt x="23496905" y="1394460"/>
                  </a:lnTo>
                  <a:close/>
                  <a:moveTo>
                    <a:pt x="23496905" y="1750060"/>
                  </a:moveTo>
                  <a:lnTo>
                    <a:pt x="23496905" y="1902460"/>
                  </a:lnTo>
                  <a:lnTo>
                    <a:pt x="23446105" y="1902460"/>
                  </a:lnTo>
                  <a:lnTo>
                    <a:pt x="23446105" y="1750060"/>
                  </a:lnTo>
                  <a:close/>
                  <a:moveTo>
                    <a:pt x="23446105" y="2105660"/>
                  </a:moveTo>
                  <a:lnTo>
                    <a:pt x="23446105" y="2258060"/>
                  </a:lnTo>
                  <a:lnTo>
                    <a:pt x="23395305" y="2258060"/>
                  </a:lnTo>
                  <a:lnTo>
                    <a:pt x="23395305" y="2105660"/>
                  </a:lnTo>
                  <a:close/>
                  <a:moveTo>
                    <a:pt x="23395305" y="2461260"/>
                  </a:moveTo>
                  <a:lnTo>
                    <a:pt x="23395305" y="2613660"/>
                  </a:lnTo>
                  <a:lnTo>
                    <a:pt x="23344505" y="2613660"/>
                  </a:lnTo>
                  <a:lnTo>
                    <a:pt x="23344505" y="2461260"/>
                  </a:lnTo>
                  <a:close/>
                  <a:moveTo>
                    <a:pt x="23344505" y="2816860"/>
                  </a:moveTo>
                  <a:lnTo>
                    <a:pt x="23344505" y="2969260"/>
                  </a:lnTo>
                  <a:lnTo>
                    <a:pt x="23293705" y="2969260"/>
                  </a:lnTo>
                  <a:lnTo>
                    <a:pt x="23293705" y="2816860"/>
                  </a:lnTo>
                  <a:close/>
                  <a:moveTo>
                    <a:pt x="23293705" y="3172460"/>
                  </a:moveTo>
                  <a:lnTo>
                    <a:pt x="23293705" y="3324860"/>
                  </a:lnTo>
                  <a:lnTo>
                    <a:pt x="23242905" y="3324860"/>
                  </a:lnTo>
                  <a:lnTo>
                    <a:pt x="23242905" y="3172460"/>
                  </a:lnTo>
                  <a:close/>
                  <a:moveTo>
                    <a:pt x="23242905" y="3528060"/>
                  </a:moveTo>
                  <a:lnTo>
                    <a:pt x="23242905" y="3680460"/>
                  </a:lnTo>
                  <a:lnTo>
                    <a:pt x="23192105" y="3680460"/>
                  </a:lnTo>
                  <a:lnTo>
                    <a:pt x="23192105" y="3528060"/>
                  </a:lnTo>
                  <a:close/>
                  <a:moveTo>
                    <a:pt x="23192105" y="3883660"/>
                  </a:moveTo>
                  <a:lnTo>
                    <a:pt x="23192105" y="4036060"/>
                  </a:lnTo>
                  <a:lnTo>
                    <a:pt x="23141305" y="4036060"/>
                  </a:lnTo>
                  <a:lnTo>
                    <a:pt x="23141305" y="3883660"/>
                  </a:lnTo>
                  <a:close/>
                  <a:moveTo>
                    <a:pt x="23141305" y="4239260"/>
                  </a:moveTo>
                  <a:lnTo>
                    <a:pt x="23141305" y="4391660"/>
                  </a:lnTo>
                  <a:lnTo>
                    <a:pt x="23090505" y="4391660"/>
                  </a:lnTo>
                  <a:lnTo>
                    <a:pt x="23090505" y="4239260"/>
                  </a:lnTo>
                  <a:close/>
                  <a:moveTo>
                    <a:pt x="23090505" y="4594860"/>
                  </a:moveTo>
                  <a:lnTo>
                    <a:pt x="23090505" y="4747260"/>
                  </a:lnTo>
                  <a:lnTo>
                    <a:pt x="23039705" y="4747260"/>
                  </a:lnTo>
                  <a:lnTo>
                    <a:pt x="23039705" y="4594860"/>
                  </a:lnTo>
                  <a:close/>
                  <a:moveTo>
                    <a:pt x="23039705" y="4950460"/>
                  </a:moveTo>
                  <a:lnTo>
                    <a:pt x="23039705" y="5102860"/>
                  </a:lnTo>
                  <a:lnTo>
                    <a:pt x="22988905" y="5102860"/>
                  </a:lnTo>
                  <a:lnTo>
                    <a:pt x="22988905" y="4950460"/>
                  </a:lnTo>
                  <a:close/>
                  <a:moveTo>
                    <a:pt x="22988905" y="5306060"/>
                  </a:moveTo>
                  <a:lnTo>
                    <a:pt x="22988905" y="5458460"/>
                  </a:lnTo>
                  <a:lnTo>
                    <a:pt x="22938105" y="5458460"/>
                  </a:lnTo>
                  <a:lnTo>
                    <a:pt x="22938105" y="5306060"/>
                  </a:lnTo>
                  <a:close/>
                  <a:moveTo>
                    <a:pt x="22938105" y="5661660"/>
                  </a:moveTo>
                  <a:lnTo>
                    <a:pt x="22938105" y="5814060"/>
                  </a:lnTo>
                  <a:lnTo>
                    <a:pt x="22887305" y="5814060"/>
                  </a:lnTo>
                  <a:lnTo>
                    <a:pt x="22887305" y="5661660"/>
                  </a:lnTo>
                  <a:close/>
                  <a:moveTo>
                    <a:pt x="22887305" y="6017260"/>
                  </a:moveTo>
                  <a:lnTo>
                    <a:pt x="22887305" y="6169660"/>
                  </a:lnTo>
                  <a:lnTo>
                    <a:pt x="22836505" y="6169660"/>
                  </a:lnTo>
                  <a:lnTo>
                    <a:pt x="22836505" y="6017260"/>
                  </a:lnTo>
                  <a:close/>
                  <a:moveTo>
                    <a:pt x="22836505" y="6372860"/>
                  </a:moveTo>
                  <a:lnTo>
                    <a:pt x="22836505" y="6525260"/>
                  </a:lnTo>
                  <a:lnTo>
                    <a:pt x="22785705" y="6525260"/>
                  </a:lnTo>
                  <a:lnTo>
                    <a:pt x="22785705" y="6372860"/>
                  </a:lnTo>
                  <a:close/>
                  <a:moveTo>
                    <a:pt x="22785705" y="6728460"/>
                  </a:moveTo>
                  <a:lnTo>
                    <a:pt x="22785705" y="6880860"/>
                  </a:lnTo>
                  <a:lnTo>
                    <a:pt x="22734905" y="6880860"/>
                  </a:lnTo>
                  <a:lnTo>
                    <a:pt x="22734905" y="6728460"/>
                  </a:lnTo>
                  <a:close/>
                  <a:moveTo>
                    <a:pt x="22734905" y="7084060"/>
                  </a:moveTo>
                  <a:lnTo>
                    <a:pt x="22734905" y="7236460"/>
                  </a:lnTo>
                  <a:lnTo>
                    <a:pt x="22684105" y="7236460"/>
                  </a:lnTo>
                  <a:lnTo>
                    <a:pt x="22684105" y="7084060"/>
                  </a:lnTo>
                  <a:close/>
                  <a:moveTo>
                    <a:pt x="22684105" y="7439660"/>
                  </a:moveTo>
                  <a:lnTo>
                    <a:pt x="22684105" y="7592060"/>
                  </a:lnTo>
                  <a:lnTo>
                    <a:pt x="22633305" y="7592060"/>
                  </a:lnTo>
                  <a:lnTo>
                    <a:pt x="22633305" y="7439660"/>
                  </a:lnTo>
                  <a:close/>
                  <a:moveTo>
                    <a:pt x="22633305" y="7795260"/>
                  </a:moveTo>
                  <a:lnTo>
                    <a:pt x="22633305" y="7947660"/>
                  </a:lnTo>
                  <a:lnTo>
                    <a:pt x="22582505" y="7947660"/>
                  </a:lnTo>
                  <a:lnTo>
                    <a:pt x="22582505" y="7795260"/>
                  </a:lnTo>
                  <a:close/>
                  <a:moveTo>
                    <a:pt x="22582505" y="8150860"/>
                  </a:moveTo>
                  <a:lnTo>
                    <a:pt x="22582505" y="8303260"/>
                  </a:lnTo>
                  <a:lnTo>
                    <a:pt x="22531705" y="8303260"/>
                  </a:lnTo>
                  <a:lnTo>
                    <a:pt x="22531705" y="8150860"/>
                  </a:lnTo>
                  <a:close/>
                  <a:moveTo>
                    <a:pt x="22531705" y="8506460"/>
                  </a:moveTo>
                  <a:lnTo>
                    <a:pt x="22531705" y="8658860"/>
                  </a:lnTo>
                  <a:lnTo>
                    <a:pt x="22480905" y="8658860"/>
                  </a:lnTo>
                  <a:lnTo>
                    <a:pt x="22480905" y="8506460"/>
                  </a:lnTo>
                  <a:close/>
                  <a:moveTo>
                    <a:pt x="22480905" y="8862060"/>
                  </a:moveTo>
                  <a:lnTo>
                    <a:pt x="22480905" y="9014460"/>
                  </a:lnTo>
                  <a:lnTo>
                    <a:pt x="22430105" y="9014460"/>
                  </a:lnTo>
                  <a:lnTo>
                    <a:pt x="22430105" y="8862060"/>
                  </a:lnTo>
                  <a:close/>
                  <a:moveTo>
                    <a:pt x="22430105" y="9217660"/>
                  </a:moveTo>
                  <a:lnTo>
                    <a:pt x="22430105" y="9370060"/>
                  </a:lnTo>
                  <a:lnTo>
                    <a:pt x="22379305" y="9370060"/>
                  </a:lnTo>
                  <a:lnTo>
                    <a:pt x="22379305" y="9217660"/>
                  </a:lnTo>
                  <a:close/>
                  <a:moveTo>
                    <a:pt x="22379305" y="9573260"/>
                  </a:moveTo>
                  <a:lnTo>
                    <a:pt x="22379305" y="9725660"/>
                  </a:lnTo>
                  <a:lnTo>
                    <a:pt x="22328505" y="9725660"/>
                  </a:lnTo>
                  <a:lnTo>
                    <a:pt x="22328505" y="9573260"/>
                  </a:lnTo>
                  <a:close/>
                  <a:moveTo>
                    <a:pt x="22328505" y="9928860"/>
                  </a:moveTo>
                  <a:lnTo>
                    <a:pt x="22328505" y="10081260"/>
                  </a:lnTo>
                  <a:lnTo>
                    <a:pt x="22277705" y="10081260"/>
                  </a:lnTo>
                  <a:lnTo>
                    <a:pt x="22277705" y="9928860"/>
                  </a:lnTo>
                  <a:close/>
                  <a:moveTo>
                    <a:pt x="22277705" y="10284460"/>
                  </a:moveTo>
                  <a:lnTo>
                    <a:pt x="22277705" y="10436860"/>
                  </a:lnTo>
                  <a:lnTo>
                    <a:pt x="22226905" y="10436860"/>
                  </a:lnTo>
                  <a:lnTo>
                    <a:pt x="22226905" y="10284460"/>
                  </a:lnTo>
                  <a:close/>
                  <a:moveTo>
                    <a:pt x="22226905" y="10640060"/>
                  </a:moveTo>
                  <a:lnTo>
                    <a:pt x="22226905" y="10792460"/>
                  </a:lnTo>
                  <a:lnTo>
                    <a:pt x="22176105" y="10792460"/>
                  </a:lnTo>
                  <a:lnTo>
                    <a:pt x="22176105" y="10640060"/>
                  </a:lnTo>
                  <a:close/>
                  <a:moveTo>
                    <a:pt x="22176105" y="10995660"/>
                  </a:moveTo>
                  <a:lnTo>
                    <a:pt x="22176105" y="11148060"/>
                  </a:lnTo>
                  <a:lnTo>
                    <a:pt x="22125305" y="11148060"/>
                  </a:lnTo>
                  <a:lnTo>
                    <a:pt x="22125305" y="10995660"/>
                  </a:lnTo>
                  <a:close/>
                  <a:moveTo>
                    <a:pt x="22125305" y="11351260"/>
                  </a:moveTo>
                  <a:lnTo>
                    <a:pt x="22125305" y="11394948"/>
                  </a:lnTo>
                  <a:lnTo>
                    <a:pt x="22099905" y="11394948"/>
                  </a:lnTo>
                  <a:lnTo>
                    <a:pt x="22125305" y="11394948"/>
                  </a:lnTo>
                  <a:cubicBezTo>
                    <a:pt x="22125305" y="11433175"/>
                    <a:pt x="22122257" y="11470767"/>
                    <a:pt x="22116289" y="11507343"/>
                  </a:cubicBezTo>
                  <a:lnTo>
                    <a:pt x="22066123" y="11499215"/>
                  </a:lnTo>
                  <a:cubicBezTo>
                    <a:pt x="22071584" y="11465306"/>
                    <a:pt x="22074378" y="11430381"/>
                    <a:pt x="22074378" y="11394821"/>
                  </a:cubicBezTo>
                  <a:lnTo>
                    <a:pt x="22074378" y="11351133"/>
                  </a:lnTo>
                  <a:close/>
                  <a:moveTo>
                    <a:pt x="22001226" y="11707114"/>
                  </a:moveTo>
                  <a:cubicBezTo>
                    <a:pt x="21977604" y="11754612"/>
                    <a:pt x="21948775" y="11798935"/>
                    <a:pt x="21915501" y="11839575"/>
                  </a:cubicBezTo>
                  <a:lnTo>
                    <a:pt x="21876258" y="11807317"/>
                  </a:lnTo>
                  <a:cubicBezTo>
                    <a:pt x="21907118" y="11769598"/>
                    <a:pt x="21933915" y="11728450"/>
                    <a:pt x="21955760" y="11684508"/>
                  </a:cubicBezTo>
                  <a:close/>
                  <a:moveTo>
                    <a:pt x="21714333" y="11957812"/>
                  </a:moveTo>
                  <a:cubicBezTo>
                    <a:pt x="21670772" y="11986768"/>
                    <a:pt x="21623782" y="12011025"/>
                    <a:pt x="21573998" y="12029821"/>
                  </a:cubicBezTo>
                  <a:lnTo>
                    <a:pt x="21556090" y="11982323"/>
                  </a:lnTo>
                  <a:cubicBezTo>
                    <a:pt x="21602191" y="11964924"/>
                    <a:pt x="21645753" y="11942445"/>
                    <a:pt x="21686265" y="11915521"/>
                  </a:cubicBezTo>
                  <a:close/>
                  <a:moveTo>
                    <a:pt x="21340699" y="12031472"/>
                  </a:moveTo>
                  <a:cubicBezTo>
                    <a:pt x="21326093" y="12032361"/>
                    <a:pt x="21311363" y="12032869"/>
                    <a:pt x="21296630" y="12032869"/>
                  </a:cubicBezTo>
                  <a:lnTo>
                    <a:pt x="21296630" y="12007469"/>
                  </a:lnTo>
                  <a:lnTo>
                    <a:pt x="21296630" y="12032869"/>
                  </a:lnTo>
                  <a:lnTo>
                    <a:pt x="21186648" y="12032869"/>
                  </a:lnTo>
                  <a:lnTo>
                    <a:pt x="21186648" y="11982069"/>
                  </a:lnTo>
                  <a:lnTo>
                    <a:pt x="21296630" y="11982069"/>
                  </a:lnTo>
                  <a:cubicBezTo>
                    <a:pt x="21310346" y="11982069"/>
                    <a:pt x="21324063" y="11981688"/>
                    <a:pt x="21337651" y="11980799"/>
                  </a:cubicBezTo>
                  <a:close/>
                  <a:moveTo>
                    <a:pt x="20980400" y="11982196"/>
                  </a:moveTo>
                  <a:lnTo>
                    <a:pt x="20828000" y="11982196"/>
                  </a:lnTo>
                  <a:lnTo>
                    <a:pt x="20828000" y="11931396"/>
                  </a:lnTo>
                  <a:lnTo>
                    <a:pt x="20980400" y="11931396"/>
                  </a:lnTo>
                  <a:close/>
                  <a:moveTo>
                    <a:pt x="20624800" y="11931396"/>
                  </a:moveTo>
                  <a:lnTo>
                    <a:pt x="20472400" y="11931396"/>
                  </a:lnTo>
                  <a:lnTo>
                    <a:pt x="20472400" y="11880596"/>
                  </a:lnTo>
                  <a:lnTo>
                    <a:pt x="20624800" y="11880596"/>
                  </a:lnTo>
                  <a:close/>
                  <a:moveTo>
                    <a:pt x="20269200" y="11880596"/>
                  </a:moveTo>
                  <a:lnTo>
                    <a:pt x="20116800" y="11880596"/>
                  </a:lnTo>
                  <a:lnTo>
                    <a:pt x="20116800" y="11829796"/>
                  </a:lnTo>
                  <a:lnTo>
                    <a:pt x="20269200" y="11829796"/>
                  </a:lnTo>
                  <a:close/>
                  <a:moveTo>
                    <a:pt x="19913600" y="11829796"/>
                  </a:moveTo>
                  <a:lnTo>
                    <a:pt x="19761200" y="11829796"/>
                  </a:lnTo>
                  <a:lnTo>
                    <a:pt x="19761200" y="11778996"/>
                  </a:lnTo>
                  <a:lnTo>
                    <a:pt x="19913600" y="11778996"/>
                  </a:lnTo>
                  <a:close/>
                  <a:moveTo>
                    <a:pt x="19558000" y="11778996"/>
                  </a:moveTo>
                  <a:lnTo>
                    <a:pt x="19405600" y="11778996"/>
                  </a:lnTo>
                  <a:lnTo>
                    <a:pt x="19405600" y="11728196"/>
                  </a:lnTo>
                  <a:lnTo>
                    <a:pt x="19558000" y="11728196"/>
                  </a:lnTo>
                  <a:close/>
                  <a:moveTo>
                    <a:pt x="19202400" y="11728196"/>
                  </a:moveTo>
                  <a:lnTo>
                    <a:pt x="19050000" y="11728196"/>
                  </a:lnTo>
                  <a:lnTo>
                    <a:pt x="19050000" y="11677396"/>
                  </a:lnTo>
                  <a:lnTo>
                    <a:pt x="19202400" y="11677396"/>
                  </a:lnTo>
                  <a:close/>
                  <a:moveTo>
                    <a:pt x="18846800" y="11677396"/>
                  </a:moveTo>
                  <a:lnTo>
                    <a:pt x="18694400" y="11677396"/>
                  </a:lnTo>
                  <a:lnTo>
                    <a:pt x="18694400" y="11626596"/>
                  </a:lnTo>
                  <a:lnTo>
                    <a:pt x="18846800" y="11626596"/>
                  </a:lnTo>
                  <a:close/>
                  <a:moveTo>
                    <a:pt x="18491200" y="11626596"/>
                  </a:moveTo>
                  <a:lnTo>
                    <a:pt x="18338800" y="11626596"/>
                  </a:lnTo>
                  <a:lnTo>
                    <a:pt x="18338800" y="11575796"/>
                  </a:lnTo>
                  <a:lnTo>
                    <a:pt x="18491200" y="11575796"/>
                  </a:lnTo>
                  <a:close/>
                  <a:moveTo>
                    <a:pt x="18135600" y="11575796"/>
                  </a:moveTo>
                  <a:lnTo>
                    <a:pt x="17983200" y="11575796"/>
                  </a:lnTo>
                  <a:lnTo>
                    <a:pt x="17983200" y="11524996"/>
                  </a:lnTo>
                  <a:lnTo>
                    <a:pt x="18135600" y="11524996"/>
                  </a:lnTo>
                  <a:close/>
                  <a:moveTo>
                    <a:pt x="17780000" y="11524996"/>
                  </a:moveTo>
                  <a:lnTo>
                    <a:pt x="17627600" y="11524996"/>
                  </a:lnTo>
                  <a:lnTo>
                    <a:pt x="17627600" y="11474196"/>
                  </a:lnTo>
                  <a:lnTo>
                    <a:pt x="17780000" y="11474196"/>
                  </a:lnTo>
                  <a:close/>
                  <a:moveTo>
                    <a:pt x="17424400" y="11474196"/>
                  </a:moveTo>
                  <a:lnTo>
                    <a:pt x="17272000" y="11474196"/>
                  </a:lnTo>
                  <a:lnTo>
                    <a:pt x="17272000" y="11423396"/>
                  </a:lnTo>
                  <a:lnTo>
                    <a:pt x="17424400" y="11423396"/>
                  </a:lnTo>
                  <a:close/>
                  <a:moveTo>
                    <a:pt x="17068800" y="11423396"/>
                  </a:moveTo>
                  <a:lnTo>
                    <a:pt x="16916400" y="11423396"/>
                  </a:lnTo>
                  <a:lnTo>
                    <a:pt x="16916400" y="11372596"/>
                  </a:lnTo>
                  <a:lnTo>
                    <a:pt x="17068800" y="11372596"/>
                  </a:lnTo>
                  <a:close/>
                  <a:moveTo>
                    <a:pt x="16713200" y="11372596"/>
                  </a:moveTo>
                  <a:lnTo>
                    <a:pt x="16560800" y="11372596"/>
                  </a:lnTo>
                  <a:lnTo>
                    <a:pt x="16560800" y="11321796"/>
                  </a:lnTo>
                  <a:lnTo>
                    <a:pt x="16713200" y="11321796"/>
                  </a:lnTo>
                  <a:close/>
                  <a:moveTo>
                    <a:pt x="16357600" y="11321796"/>
                  </a:moveTo>
                  <a:lnTo>
                    <a:pt x="16205200" y="11321796"/>
                  </a:lnTo>
                  <a:lnTo>
                    <a:pt x="16205200" y="11270996"/>
                  </a:lnTo>
                  <a:lnTo>
                    <a:pt x="16357600" y="11270996"/>
                  </a:lnTo>
                  <a:close/>
                  <a:moveTo>
                    <a:pt x="16002000" y="11270996"/>
                  </a:moveTo>
                  <a:lnTo>
                    <a:pt x="15849600" y="11270996"/>
                  </a:lnTo>
                  <a:lnTo>
                    <a:pt x="15849600" y="11220196"/>
                  </a:lnTo>
                  <a:lnTo>
                    <a:pt x="16002000" y="11220196"/>
                  </a:lnTo>
                  <a:close/>
                  <a:moveTo>
                    <a:pt x="15646400" y="11220196"/>
                  </a:moveTo>
                  <a:lnTo>
                    <a:pt x="15494000" y="11220196"/>
                  </a:lnTo>
                  <a:lnTo>
                    <a:pt x="15494000" y="11169396"/>
                  </a:lnTo>
                  <a:lnTo>
                    <a:pt x="15646400" y="11169396"/>
                  </a:lnTo>
                  <a:close/>
                  <a:moveTo>
                    <a:pt x="15290800" y="11169396"/>
                  </a:moveTo>
                  <a:lnTo>
                    <a:pt x="15138400" y="11169396"/>
                  </a:lnTo>
                  <a:lnTo>
                    <a:pt x="15138400" y="11118596"/>
                  </a:lnTo>
                  <a:lnTo>
                    <a:pt x="15290800" y="11118596"/>
                  </a:lnTo>
                  <a:close/>
                  <a:moveTo>
                    <a:pt x="14935200" y="11118596"/>
                  </a:moveTo>
                  <a:lnTo>
                    <a:pt x="14782800" y="11118596"/>
                  </a:lnTo>
                  <a:lnTo>
                    <a:pt x="14782800" y="11067796"/>
                  </a:lnTo>
                  <a:lnTo>
                    <a:pt x="14935200" y="11067796"/>
                  </a:lnTo>
                  <a:close/>
                  <a:moveTo>
                    <a:pt x="14579600" y="11067796"/>
                  </a:moveTo>
                  <a:lnTo>
                    <a:pt x="14427200" y="11067796"/>
                  </a:lnTo>
                  <a:lnTo>
                    <a:pt x="14427200" y="11016996"/>
                  </a:lnTo>
                  <a:lnTo>
                    <a:pt x="14579600" y="11016996"/>
                  </a:lnTo>
                  <a:close/>
                  <a:moveTo>
                    <a:pt x="14224000" y="11016996"/>
                  </a:moveTo>
                  <a:lnTo>
                    <a:pt x="14071600" y="11016996"/>
                  </a:lnTo>
                  <a:lnTo>
                    <a:pt x="14071600" y="10966196"/>
                  </a:lnTo>
                  <a:lnTo>
                    <a:pt x="14224000" y="10966196"/>
                  </a:lnTo>
                  <a:close/>
                  <a:moveTo>
                    <a:pt x="13868400" y="10966196"/>
                  </a:moveTo>
                  <a:lnTo>
                    <a:pt x="13716000" y="10966196"/>
                  </a:lnTo>
                  <a:lnTo>
                    <a:pt x="13716000" y="10915396"/>
                  </a:lnTo>
                  <a:lnTo>
                    <a:pt x="13868400" y="10915396"/>
                  </a:lnTo>
                  <a:close/>
                  <a:moveTo>
                    <a:pt x="13512800" y="10915396"/>
                  </a:moveTo>
                  <a:lnTo>
                    <a:pt x="13360400" y="10915396"/>
                  </a:lnTo>
                  <a:lnTo>
                    <a:pt x="13360400" y="10864596"/>
                  </a:lnTo>
                  <a:lnTo>
                    <a:pt x="13512800" y="10864596"/>
                  </a:lnTo>
                  <a:close/>
                  <a:moveTo>
                    <a:pt x="13157200" y="10864596"/>
                  </a:moveTo>
                  <a:lnTo>
                    <a:pt x="13004800" y="10864596"/>
                  </a:lnTo>
                  <a:lnTo>
                    <a:pt x="13004800" y="10813796"/>
                  </a:lnTo>
                  <a:lnTo>
                    <a:pt x="13157200" y="10813796"/>
                  </a:lnTo>
                  <a:close/>
                  <a:moveTo>
                    <a:pt x="12801600" y="10813796"/>
                  </a:moveTo>
                  <a:lnTo>
                    <a:pt x="12649200" y="10813796"/>
                  </a:lnTo>
                  <a:lnTo>
                    <a:pt x="12649200" y="10762996"/>
                  </a:lnTo>
                  <a:lnTo>
                    <a:pt x="12801600" y="10762996"/>
                  </a:lnTo>
                  <a:close/>
                  <a:moveTo>
                    <a:pt x="12446000" y="10762996"/>
                  </a:moveTo>
                  <a:lnTo>
                    <a:pt x="12293600" y="10762996"/>
                  </a:lnTo>
                  <a:lnTo>
                    <a:pt x="12293600" y="10712196"/>
                  </a:lnTo>
                  <a:lnTo>
                    <a:pt x="12446000" y="10712196"/>
                  </a:lnTo>
                  <a:close/>
                  <a:moveTo>
                    <a:pt x="12090400" y="10712196"/>
                  </a:moveTo>
                  <a:lnTo>
                    <a:pt x="11938000" y="10712196"/>
                  </a:lnTo>
                  <a:lnTo>
                    <a:pt x="11938000" y="10661396"/>
                  </a:lnTo>
                  <a:lnTo>
                    <a:pt x="12090400" y="10661396"/>
                  </a:lnTo>
                  <a:close/>
                  <a:moveTo>
                    <a:pt x="11734800" y="10661396"/>
                  </a:moveTo>
                  <a:lnTo>
                    <a:pt x="11582400" y="10661396"/>
                  </a:lnTo>
                  <a:lnTo>
                    <a:pt x="11582400" y="10610596"/>
                  </a:lnTo>
                  <a:lnTo>
                    <a:pt x="11734800" y="10610596"/>
                  </a:lnTo>
                  <a:close/>
                  <a:moveTo>
                    <a:pt x="11379200" y="10610596"/>
                  </a:moveTo>
                  <a:lnTo>
                    <a:pt x="11226800" y="10610596"/>
                  </a:lnTo>
                  <a:lnTo>
                    <a:pt x="11226800" y="10559796"/>
                  </a:lnTo>
                  <a:lnTo>
                    <a:pt x="11379200" y="10559796"/>
                  </a:lnTo>
                  <a:close/>
                  <a:moveTo>
                    <a:pt x="11023600" y="10559796"/>
                  </a:moveTo>
                  <a:lnTo>
                    <a:pt x="10871200" y="10559796"/>
                  </a:lnTo>
                  <a:lnTo>
                    <a:pt x="10871200" y="10508996"/>
                  </a:lnTo>
                  <a:lnTo>
                    <a:pt x="11023600" y="10508996"/>
                  </a:lnTo>
                  <a:close/>
                  <a:moveTo>
                    <a:pt x="10668000" y="10508996"/>
                  </a:moveTo>
                  <a:lnTo>
                    <a:pt x="10515600" y="10508996"/>
                  </a:lnTo>
                  <a:lnTo>
                    <a:pt x="10515600" y="10458196"/>
                  </a:lnTo>
                  <a:lnTo>
                    <a:pt x="10668000" y="10458196"/>
                  </a:lnTo>
                  <a:close/>
                  <a:moveTo>
                    <a:pt x="10312400" y="10458196"/>
                  </a:moveTo>
                  <a:lnTo>
                    <a:pt x="10160000" y="10458196"/>
                  </a:lnTo>
                  <a:lnTo>
                    <a:pt x="10160000" y="10407396"/>
                  </a:lnTo>
                  <a:lnTo>
                    <a:pt x="10312400" y="10407396"/>
                  </a:lnTo>
                  <a:close/>
                  <a:moveTo>
                    <a:pt x="9956800" y="10407396"/>
                  </a:moveTo>
                  <a:lnTo>
                    <a:pt x="9804400" y="10407396"/>
                  </a:lnTo>
                  <a:lnTo>
                    <a:pt x="9804400" y="10356596"/>
                  </a:lnTo>
                  <a:lnTo>
                    <a:pt x="9956800" y="10356596"/>
                  </a:lnTo>
                  <a:close/>
                  <a:moveTo>
                    <a:pt x="9601200" y="10356596"/>
                  </a:moveTo>
                  <a:lnTo>
                    <a:pt x="9448800" y="10356596"/>
                  </a:lnTo>
                  <a:lnTo>
                    <a:pt x="9448800" y="10305796"/>
                  </a:lnTo>
                  <a:lnTo>
                    <a:pt x="9601200" y="10305796"/>
                  </a:lnTo>
                  <a:close/>
                  <a:moveTo>
                    <a:pt x="9245600" y="10305796"/>
                  </a:moveTo>
                  <a:lnTo>
                    <a:pt x="9093200" y="10305796"/>
                  </a:lnTo>
                  <a:lnTo>
                    <a:pt x="9093200" y="10254996"/>
                  </a:lnTo>
                  <a:lnTo>
                    <a:pt x="9245600" y="10254996"/>
                  </a:lnTo>
                  <a:close/>
                  <a:moveTo>
                    <a:pt x="8890000" y="10254996"/>
                  </a:moveTo>
                  <a:lnTo>
                    <a:pt x="8737600" y="10254996"/>
                  </a:lnTo>
                  <a:lnTo>
                    <a:pt x="8737600" y="10204196"/>
                  </a:lnTo>
                  <a:lnTo>
                    <a:pt x="8890000" y="10204196"/>
                  </a:lnTo>
                  <a:close/>
                  <a:moveTo>
                    <a:pt x="8534400" y="10204196"/>
                  </a:moveTo>
                  <a:lnTo>
                    <a:pt x="8382000" y="10204196"/>
                  </a:lnTo>
                  <a:lnTo>
                    <a:pt x="8382000" y="10153396"/>
                  </a:lnTo>
                  <a:lnTo>
                    <a:pt x="8534400" y="10153396"/>
                  </a:lnTo>
                  <a:close/>
                  <a:moveTo>
                    <a:pt x="8178800" y="10153396"/>
                  </a:moveTo>
                  <a:lnTo>
                    <a:pt x="8026400" y="10153396"/>
                  </a:lnTo>
                  <a:lnTo>
                    <a:pt x="8026400" y="10102596"/>
                  </a:lnTo>
                  <a:lnTo>
                    <a:pt x="8178800" y="10102596"/>
                  </a:lnTo>
                  <a:close/>
                  <a:moveTo>
                    <a:pt x="7823200" y="10102596"/>
                  </a:moveTo>
                  <a:lnTo>
                    <a:pt x="7670800" y="10102596"/>
                  </a:lnTo>
                  <a:lnTo>
                    <a:pt x="7670800" y="10051796"/>
                  </a:lnTo>
                  <a:lnTo>
                    <a:pt x="7823200" y="10051796"/>
                  </a:lnTo>
                  <a:close/>
                  <a:moveTo>
                    <a:pt x="7467600" y="10051796"/>
                  </a:moveTo>
                  <a:lnTo>
                    <a:pt x="7315200" y="10051796"/>
                  </a:lnTo>
                  <a:lnTo>
                    <a:pt x="7315200" y="10000996"/>
                  </a:lnTo>
                  <a:lnTo>
                    <a:pt x="7467600" y="10000996"/>
                  </a:lnTo>
                  <a:close/>
                  <a:moveTo>
                    <a:pt x="7112000" y="10000996"/>
                  </a:moveTo>
                  <a:lnTo>
                    <a:pt x="6959600" y="10000996"/>
                  </a:lnTo>
                  <a:lnTo>
                    <a:pt x="6959600" y="9950196"/>
                  </a:lnTo>
                  <a:lnTo>
                    <a:pt x="7112000" y="9950196"/>
                  </a:lnTo>
                  <a:close/>
                  <a:moveTo>
                    <a:pt x="6756400" y="9950196"/>
                  </a:moveTo>
                  <a:lnTo>
                    <a:pt x="6604000" y="9950196"/>
                  </a:lnTo>
                  <a:lnTo>
                    <a:pt x="6604000" y="9899396"/>
                  </a:lnTo>
                  <a:lnTo>
                    <a:pt x="6756400" y="9899396"/>
                  </a:lnTo>
                  <a:close/>
                  <a:moveTo>
                    <a:pt x="6400800" y="9899396"/>
                  </a:moveTo>
                  <a:lnTo>
                    <a:pt x="6248400" y="9899396"/>
                  </a:lnTo>
                  <a:lnTo>
                    <a:pt x="6248400" y="9848596"/>
                  </a:lnTo>
                  <a:lnTo>
                    <a:pt x="6400800" y="9848596"/>
                  </a:lnTo>
                  <a:close/>
                  <a:moveTo>
                    <a:pt x="6045200" y="9848596"/>
                  </a:moveTo>
                  <a:lnTo>
                    <a:pt x="5892800" y="9848596"/>
                  </a:lnTo>
                  <a:lnTo>
                    <a:pt x="5892800" y="9797796"/>
                  </a:lnTo>
                  <a:lnTo>
                    <a:pt x="6045200" y="9797796"/>
                  </a:lnTo>
                  <a:close/>
                  <a:moveTo>
                    <a:pt x="5689600" y="9797796"/>
                  </a:moveTo>
                  <a:lnTo>
                    <a:pt x="5537200" y="9797796"/>
                  </a:lnTo>
                  <a:lnTo>
                    <a:pt x="5537200" y="9746996"/>
                  </a:lnTo>
                  <a:lnTo>
                    <a:pt x="5689600" y="9746996"/>
                  </a:lnTo>
                  <a:close/>
                  <a:moveTo>
                    <a:pt x="5334000" y="9746996"/>
                  </a:moveTo>
                  <a:lnTo>
                    <a:pt x="5181600" y="9746996"/>
                  </a:lnTo>
                  <a:lnTo>
                    <a:pt x="5181600" y="9696196"/>
                  </a:lnTo>
                  <a:lnTo>
                    <a:pt x="5334000" y="9696196"/>
                  </a:lnTo>
                  <a:close/>
                  <a:moveTo>
                    <a:pt x="4978400" y="9696196"/>
                  </a:moveTo>
                  <a:lnTo>
                    <a:pt x="4826000" y="9696196"/>
                  </a:lnTo>
                  <a:lnTo>
                    <a:pt x="4826000" y="9645396"/>
                  </a:lnTo>
                  <a:lnTo>
                    <a:pt x="4978400" y="9645396"/>
                  </a:lnTo>
                  <a:close/>
                  <a:moveTo>
                    <a:pt x="4622800" y="9645396"/>
                  </a:moveTo>
                  <a:lnTo>
                    <a:pt x="4470400" y="9645396"/>
                  </a:lnTo>
                  <a:lnTo>
                    <a:pt x="4470400" y="9594596"/>
                  </a:lnTo>
                  <a:lnTo>
                    <a:pt x="4622800" y="9594596"/>
                  </a:lnTo>
                  <a:close/>
                  <a:moveTo>
                    <a:pt x="4267200" y="9594596"/>
                  </a:moveTo>
                  <a:lnTo>
                    <a:pt x="4114800" y="9594596"/>
                  </a:lnTo>
                  <a:lnTo>
                    <a:pt x="4114800" y="9543796"/>
                  </a:lnTo>
                  <a:lnTo>
                    <a:pt x="4267200" y="9543796"/>
                  </a:lnTo>
                  <a:close/>
                  <a:moveTo>
                    <a:pt x="3911600" y="9543796"/>
                  </a:moveTo>
                  <a:lnTo>
                    <a:pt x="3759200" y="9543796"/>
                  </a:lnTo>
                  <a:lnTo>
                    <a:pt x="3759200" y="9492996"/>
                  </a:lnTo>
                  <a:lnTo>
                    <a:pt x="3911600" y="9492996"/>
                  </a:lnTo>
                  <a:close/>
                  <a:moveTo>
                    <a:pt x="3556000" y="9492996"/>
                  </a:moveTo>
                  <a:lnTo>
                    <a:pt x="3403600" y="9492996"/>
                  </a:lnTo>
                  <a:lnTo>
                    <a:pt x="3403600" y="9442196"/>
                  </a:lnTo>
                  <a:lnTo>
                    <a:pt x="3556000" y="9442196"/>
                  </a:lnTo>
                  <a:close/>
                  <a:moveTo>
                    <a:pt x="3200400" y="9442196"/>
                  </a:moveTo>
                  <a:lnTo>
                    <a:pt x="3048000" y="9442196"/>
                  </a:lnTo>
                  <a:lnTo>
                    <a:pt x="3048000" y="9391396"/>
                  </a:lnTo>
                  <a:lnTo>
                    <a:pt x="3200400" y="9391396"/>
                  </a:lnTo>
                  <a:close/>
                  <a:moveTo>
                    <a:pt x="2844800" y="9391396"/>
                  </a:moveTo>
                  <a:lnTo>
                    <a:pt x="2692400" y="9391396"/>
                  </a:lnTo>
                  <a:lnTo>
                    <a:pt x="2692400" y="9340596"/>
                  </a:lnTo>
                  <a:lnTo>
                    <a:pt x="2844800" y="9340596"/>
                  </a:lnTo>
                  <a:close/>
                  <a:moveTo>
                    <a:pt x="2489200" y="9340596"/>
                  </a:moveTo>
                  <a:lnTo>
                    <a:pt x="2336800" y="9340596"/>
                  </a:lnTo>
                  <a:lnTo>
                    <a:pt x="2336800" y="9289796"/>
                  </a:lnTo>
                  <a:lnTo>
                    <a:pt x="2489200" y="9289796"/>
                  </a:lnTo>
                  <a:close/>
                  <a:moveTo>
                    <a:pt x="2133600" y="9289796"/>
                  </a:moveTo>
                  <a:lnTo>
                    <a:pt x="1981200" y="9289796"/>
                  </a:lnTo>
                  <a:lnTo>
                    <a:pt x="1981200" y="9238996"/>
                  </a:lnTo>
                  <a:lnTo>
                    <a:pt x="2133600" y="9238996"/>
                  </a:lnTo>
                  <a:close/>
                  <a:moveTo>
                    <a:pt x="1778000" y="9238996"/>
                  </a:moveTo>
                  <a:lnTo>
                    <a:pt x="1625600" y="9238996"/>
                  </a:lnTo>
                  <a:lnTo>
                    <a:pt x="1625600" y="9188196"/>
                  </a:lnTo>
                  <a:lnTo>
                    <a:pt x="1778000" y="9188196"/>
                  </a:lnTo>
                  <a:close/>
                  <a:moveTo>
                    <a:pt x="1422400" y="9188196"/>
                  </a:moveTo>
                  <a:lnTo>
                    <a:pt x="1270000" y="9188196"/>
                  </a:lnTo>
                  <a:lnTo>
                    <a:pt x="1270000" y="9137396"/>
                  </a:lnTo>
                  <a:lnTo>
                    <a:pt x="1422400" y="9137396"/>
                  </a:lnTo>
                  <a:close/>
                  <a:moveTo>
                    <a:pt x="1066800" y="9137396"/>
                  </a:moveTo>
                  <a:lnTo>
                    <a:pt x="914400" y="9137396"/>
                  </a:lnTo>
                  <a:lnTo>
                    <a:pt x="914400" y="9086596"/>
                  </a:lnTo>
                  <a:lnTo>
                    <a:pt x="1066800" y="9086596"/>
                  </a:lnTo>
                  <a:close/>
                  <a:moveTo>
                    <a:pt x="711200" y="9086596"/>
                  </a:moveTo>
                  <a:lnTo>
                    <a:pt x="558800" y="9086596"/>
                  </a:lnTo>
                  <a:lnTo>
                    <a:pt x="558800" y="9035796"/>
                  </a:lnTo>
                  <a:lnTo>
                    <a:pt x="711200" y="9035796"/>
                  </a:lnTo>
                  <a:close/>
                  <a:moveTo>
                    <a:pt x="355600" y="9035796"/>
                  </a:moveTo>
                  <a:lnTo>
                    <a:pt x="203200" y="9035796"/>
                  </a:lnTo>
                  <a:lnTo>
                    <a:pt x="203200" y="8984996"/>
                  </a:lnTo>
                  <a:lnTo>
                    <a:pt x="355600" y="8984996"/>
                  </a:lnTo>
                  <a:close/>
                  <a:moveTo>
                    <a:pt x="0" y="8984996"/>
                  </a:moveTo>
                  <a:lnTo>
                    <a:pt x="1652270" y="8984996"/>
                  </a:lnTo>
                  <a:lnTo>
                    <a:pt x="1652270" y="8959596"/>
                  </a:lnTo>
                  <a:lnTo>
                    <a:pt x="1652270" y="8984996"/>
                  </a:lnTo>
                  <a:cubicBezTo>
                    <a:pt x="1622044" y="8984996"/>
                    <a:pt x="1592199" y="8983091"/>
                    <a:pt x="1562989" y="8979408"/>
                  </a:cubicBezTo>
                  <a:lnTo>
                    <a:pt x="1569339" y="8928989"/>
                  </a:lnTo>
                  <a:cubicBezTo>
                    <a:pt x="1596517" y="8932418"/>
                    <a:pt x="1624203" y="8934196"/>
                    <a:pt x="1652270" y="8934196"/>
                  </a:cubicBezTo>
                  <a:lnTo>
                    <a:pt x="1718437" y="8934196"/>
                  </a:lnTo>
                  <a:close/>
                  <a:moveTo>
                    <a:pt x="1360932" y="8871458"/>
                  </a:moveTo>
                  <a:cubicBezTo>
                    <a:pt x="1312672" y="8849487"/>
                    <a:pt x="1267206" y="8822309"/>
                    <a:pt x="1225550" y="8790559"/>
                  </a:cubicBezTo>
                  <a:lnTo>
                    <a:pt x="1256284" y="8750173"/>
                  </a:lnTo>
                  <a:cubicBezTo>
                    <a:pt x="1295019" y="8779637"/>
                    <a:pt x="1337056" y="8804910"/>
                    <a:pt x="1381887" y="8825230"/>
                  </a:cubicBezTo>
                  <a:close/>
                  <a:moveTo>
                    <a:pt x="1079119" y="11802237"/>
                  </a:moveTo>
                  <a:cubicBezTo>
                    <a:pt x="1048512" y="11759692"/>
                    <a:pt x="1022604" y="11713464"/>
                    <a:pt x="1002157" y="11664442"/>
                  </a:cubicBezTo>
                  <a:lnTo>
                    <a:pt x="1049020" y="11644757"/>
                  </a:lnTo>
                  <a:cubicBezTo>
                    <a:pt x="1068070" y="11690223"/>
                    <a:pt x="1092073" y="11733022"/>
                    <a:pt x="1120394" y="11772519"/>
                  </a:cubicBezTo>
                  <a:close/>
                  <a:moveTo>
                    <a:pt x="951103" y="11460734"/>
                  </a:moveTo>
                  <a:cubicBezTo>
                    <a:pt x="948944" y="11438636"/>
                    <a:pt x="947928" y="11416157"/>
                    <a:pt x="947928" y="11393424"/>
                  </a:cubicBezTo>
                  <a:lnTo>
                    <a:pt x="947928" y="11305921"/>
                  </a:lnTo>
                  <a:lnTo>
                    <a:pt x="998728" y="11305921"/>
                  </a:lnTo>
                  <a:lnTo>
                    <a:pt x="998728" y="11393424"/>
                  </a:lnTo>
                  <a:lnTo>
                    <a:pt x="973328" y="11393424"/>
                  </a:lnTo>
                  <a:lnTo>
                    <a:pt x="998728" y="11393424"/>
                  </a:lnTo>
                  <a:cubicBezTo>
                    <a:pt x="998728" y="11414506"/>
                    <a:pt x="999744" y="11435334"/>
                    <a:pt x="1001649" y="11455908"/>
                  </a:cubicBezTo>
                  <a:close/>
                  <a:moveTo>
                    <a:pt x="947928" y="11102721"/>
                  </a:moveTo>
                  <a:lnTo>
                    <a:pt x="947928" y="10950321"/>
                  </a:lnTo>
                  <a:lnTo>
                    <a:pt x="998728" y="10950321"/>
                  </a:lnTo>
                  <a:lnTo>
                    <a:pt x="998728" y="11102721"/>
                  </a:lnTo>
                  <a:close/>
                  <a:moveTo>
                    <a:pt x="998728" y="10747121"/>
                  </a:moveTo>
                  <a:lnTo>
                    <a:pt x="998728" y="10594721"/>
                  </a:lnTo>
                  <a:lnTo>
                    <a:pt x="998728" y="10747121"/>
                  </a:lnTo>
                  <a:close/>
                  <a:moveTo>
                    <a:pt x="998728" y="10391521"/>
                  </a:moveTo>
                  <a:lnTo>
                    <a:pt x="998728" y="10239121"/>
                  </a:lnTo>
                  <a:lnTo>
                    <a:pt x="998728" y="10391521"/>
                  </a:lnTo>
                  <a:close/>
                  <a:moveTo>
                    <a:pt x="998728" y="10035921"/>
                  </a:moveTo>
                  <a:lnTo>
                    <a:pt x="998728" y="9883521"/>
                  </a:lnTo>
                  <a:lnTo>
                    <a:pt x="998728" y="10035921"/>
                  </a:lnTo>
                  <a:close/>
                  <a:moveTo>
                    <a:pt x="998728" y="9680321"/>
                  </a:moveTo>
                  <a:lnTo>
                    <a:pt x="998728" y="9527921"/>
                  </a:lnTo>
                  <a:lnTo>
                    <a:pt x="998728" y="9680321"/>
                  </a:lnTo>
                  <a:close/>
                  <a:moveTo>
                    <a:pt x="998728" y="9324721"/>
                  </a:moveTo>
                  <a:lnTo>
                    <a:pt x="998728" y="9172321"/>
                  </a:lnTo>
                  <a:lnTo>
                    <a:pt x="998728" y="9324721"/>
                  </a:lnTo>
                  <a:close/>
                  <a:moveTo>
                    <a:pt x="998728" y="8969121"/>
                  </a:moveTo>
                  <a:lnTo>
                    <a:pt x="998728" y="8816721"/>
                  </a:lnTo>
                  <a:lnTo>
                    <a:pt x="998728" y="8969121"/>
                  </a:lnTo>
                  <a:close/>
                  <a:moveTo>
                    <a:pt x="998728" y="8613521"/>
                  </a:moveTo>
                  <a:lnTo>
                    <a:pt x="998728" y="8461121"/>
                  </a:lnTo>
                  <a:lnTo>
                    <a:pt x="998728" y="8613521"/>
                  </a:lnTo>
                  <a:close/>
                  <a:moveTo>
                    <a:pt x="998728" y="8257921"/>
                  </a:moveTo>
                  <a:lnTo>
                    <a:pt x="998728" y="8105521"/>
                  </a:lnTo>
                  <a:lnTo>
                    <a:pt x="998728" y="8257921"/>
                  </a:lnTo>
                  <a:close/>
                  <a:moveTo>
                    <a:pt x="998728" y="7902321"/>
                  </a:moveTo>
                  <a:lnTo>
                    <a:pt x="998728" y="7749921"/>
                  </a:lnTo>
                  <a:lnTo>
                    <a:pt x="998728" y="7902321"/>
                  </a:lnTo>
                  <a:close/>
                  <a:moveTo>
                    <a:pt x="998728" y="7546721"/>
                  </a:moveTo>
                  <a:lnTo>
                    <a:pt x="998728" y="7394321"/>
                  </a:lnTo>
                  <a:lnTo>
                    <a:pt x="998728" y="7546721"/>
                  </a:lnTo>
                  <a:close/>
                  <a:moveTo>
                    <a:pt x="998728" y="7191121"/>
                  </a:moveTo>
                  <a:lnTo>
                    <a:pt x="998728" y="7038721"/>
                  </a:lnTo>
                  <a:lnTo>
                    <a:pt x="998728" y="7191121"/>
                  </a:lnTo>
                  <a:close/>
                  <a:moveTo>
                    <a:pt x="998728" y="6835521"/>
                  </a:moveTo>
                  <a:lnTo>
                    <a:pt x="998728" y="6683121"/>
                  </a:lnTo>
                  <a:lnTo>
                    <a:pt x="998728" y="6835521"/>
                  </a:lnTo>
                  <a:close/>
                  <a:moveTo>
                    <a:pt x="998728" y="6479921"/>
                  </a:moveTo>
                  <a:lnTo>
                    <a:pt x="998728" y="6327521"/>
                  </a:lnTo>
                  <a:lnTo>
                    <a:pt x="998728" y="6479921"/>
                  </a:lnTo>
                  <a:close/>
                  <a:moveTo>
                    <a:pt x="998728" y="6124321"/>
                  </a:moveTo>
                  <a:lnTo>
                    <a:pt x="998728" y="5971921"/>
                  </a:lnTo>
                  <a:lnTo>
                    <a:pt x="998728" y="6124321"/>
                  </a:lnTo>
                  <a:close/>
                  <a:moveTo>
                    <a:pt x="998728" y="5768721"/>
                  </a:moveTo>
                  <a:lnTo>
                    <a:pt x="998728" y="5616321"/>
                  </a:lnTo>
                  <a:lnTo>
                    <a:pt x="998728" y="5768721"/>
                  </a:lnTo>
                  <a:close/>
                  <a:moveTo>
                    <a:pt x="998728" y="5413121"/>
                  </a:moveTo>
                  <a:lnTo>
                    <a:pt x="998728" y="5260721"/>
                  </a:lnTo>
                  <a:lnTo>
                    <a:pt x="998728" y="5413121"/>
                  </a:lnTo>
                  <a:close/>
                  <a:moveTo>
                    <a:pt x="998728" y="5057521"/>
                  </a:moveTo>
                  <a:lnTo>
                    <a:pt x="998728" y="4905121"/>
                  </a:lnTo>
                  <a:lnTo>
                    <a:pt x="998728" y="5057521"/>
                  </a:lnTo>
                  <a:close/>
                  <a:moveTo>
                    <a:pt x="998728" y="4701921"/>
                  </a:moveTo>
                  <a:lnTo>
                    <a:pt x="998728" y="4549521"/>
                  </a:lnTo>
                  <a:lnTo>
                    <a:pt x="998728" y="4701921"/>
                  </a:lnTo>
                  <a:close/>
                  <a:moveTo>
                    <a:pt x="998728" y="4346321"/>
                  </a:moveTo>
                  <a:lnTo>
                    <a:pt x="998728" y="4193921"/>
                  </a:lnTo>
                  <a:lnTo>
                    <a:pt x="998728" y="4346321"/>
                  </a:lnTo>
                  <a:close/>
                  <a:moveTo>
                    <a:pt x="998728" y="3990721"/>
                  </a:moveTo>
                  <a:lnTo>
                    <a:pt x="998728" y="3838321"/>
                  </a:lnTo>
                  <a:lnTo>
                    <a:pt x="998728" y="3990721"/>
                  </a:lnTo>
                  <a:close/>
                  <a:moveTo>
                    <a:pt x="998728" y="3635121"/>
                  </a:moveTo>
                  <a:lnTo>
                    <a:pt x="998728" y="3482721"/>
                  </a:lnTo>
                  <a:lnTo>
                    <a:pt x="998728" y="3635121"/>
                  </a:lnTo>
                  <a:close/>
                  <a:moveTo>
                    <a:pt x="998728" y="3279521"/>
                  </a:moveTo>
                  <a:lnTo>
                    <a:pt x="998728" y="3127121"/>
                  </a:lnTo>
                  <a:lnTo>
                    <a:pt x="998728" y="3279521"/>
                  </a:lnTo>
                  <a:close/>
                  <a:moveTo>
                    <a:pt x="998728" y="2923921"/>
                  </a:moveTo>
                  <a:lnTo>
                    <a:pt x="998728" y="2771521"/>
                  </a:lnTo>
                  <a:lnTo>
                    <a:pt x="998728" y="2923921"/>
                  </a:lnTo>
                  <a:close/>
                  <a:moveTo>
                    <a:pt x="998728" y="2568321"/>
                  </a:moveTo>
                  <a:lnTo>
                    <a:pt x="998728" y="2415921"/>
                  </a:lnTo>
                  <a:lnTo>
                    <a:pt x="998728" y="2568321"/>
                  </a:lnTo>
                  <a:close/>
                  <a:moveTo>
                    <a:pt x="998728" y="2212721"/>
                  </a:moveTo>
                  <a:lnTo>
                    <a:pt x="998728" y="2060321"/>
                  </a:lnTo>
                  <a:lnTo>
                    <a:pt x="998728" y="2212721"/>
                  </a:lnTo>
                  <a:close/>
                  <a:moveTo>
                    <a:pt x="998728" y="1857121"/>
                  </a:moveTo>
                  <a:lnTo>
                    <a:pt x="998728" y="1704721"/>
                  </a:lnTo>
                  <a:lnTo>
                    <a:pt x="998728" y="1857121"/>
                  </a:lnTo>
                  <a:close/>
                  <a:moveTo>
                    <a:pt x="998728" y="1501521"/>
                  </a:moveTo>
                  <a:lnTo>
                    <a:pt x="998728" y="1349121"/>
                  </a:lnTo>
                  <a:lnTo>
                    <a:pt x="998728" y="1501521"/>
                  </a:lnTo>
                  <a:close/>
                  <a:moveTo>
                    <a:pt x="998728" y="1145921"/>
                  </a:moveTo>
                  <a:lnTo>
                    <a:pt x="998728" y="993521"/>
                  </a:lnTo>
                  <a:lnTo>
                    <a:pt x="998728" y="1145921"/>
                  </a:lnTo>
                  <a:close/>
                  <a:moveTo>
                    <a:pt x="998728" y="790321"/>
                  </a:moveTo>
                  <a:lnTo>
                    <a:pt x="998728" y="702945"/>
                  </a:lnTo>
                  <a:lnTo>
                    <a:pt x="973328" y="702945"/>
                  </a:lnTo>
                  <a:lnTo>
                    <a:pt x="947928" y="702945"/>
                  </a:lnTo>
                  <a:cubicBezTo>
                    <a:pt x="947928" y="649097"/>
                    <a:pt x="954024" y="596519"/>
                    <a:pt x="965581" y="546100"/>
                  </a:cubicBezTo>
                  <a:lnTo>
                    <a:pt x="1015111" y="557403"/>
                  </a:lnTo>
                  <a:cubicBezTo>
                    <a:pt x="1004316" y="604139"/>
                    <a:pt x="998728" y="652907"/>
                    <a:pt x="998728" y="702945"/>
                  </a:cubicBezTo>
                  <a:lnTo>
                    <a:pt x="998728" y="790321"/>
                  </a:lnTo>
                  <a:close/>
                </a:path>
              </a:pathLst>
            </a:custGeom>
            <a:solidFill>
              <a:srgbClr val="FF3F4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6217432" y="367128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6848004" y="1668014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78185" y="8685616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531425" y="9449241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4643469" y="920762"/>
            <a:ext cx="9001063" cy="190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39"/>
              </a:lnSpc>
              <a:spcBef>
                <a:spcPct val="0"/>
              </a:spcBef>
            </a:pPr>
            <a:r>
              <a:rPr lang="en-US" sz="6199" b="1">
                <a:solidFill>
                  <a:srgbClr val="E31B25"/>
                </a:solidFill>
                <a:latin typeface="Arimo Bold"/>
                <a:ea typeface="Arimo Bold"/>
                <a:cs typeface="Arimo Bold"/>
                <a:sym typeface="Arimo Bold"/>
              </a:rPr>
              <a:t>🛠</a:t>
            </a:r>
            <a:r>
              <a:rPr lang="en-US" sz="6199" b="1">
                <a:solidFill>
                  <a:srgbClr val="EEEEEE"/>
                </a:solidFill>
                <a:latin typeface="Arimo Bold"/>
                <a:ea typeface="Arimo Bold"/>
                <a:cs typeface="Arimo Bold"/>
                <a:sym typeface="Arimo Bold"/>
              </a:rPr>
              <a:t> What Problem Are We Solving?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90631" y="3511902"/>
            <a:ext cx="14906739" cy="3609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999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We present an expert system for diagnosing common car problems using Prolog. The system interacts with the user by asking a series of questions about observable car symptoms and provides possible diagnoses along with explanations.</a:t>
            </a:r>
          </a:p>
          <a:p>
            <a:pPr algn="ctr">
              <a:lnSpc>
                <a:spcPts val="4799"/>
              </a:lnSpc>
              <a:spcBef>
                <a:spcPct val="0"/>
              </a:spcBef>
            </a:pPr>
            <a:r>
              <a:rPr lang="en-US" sz="3999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It uses Prolog's logical inference capabilities to simulate expert reasoning.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5850" y="607350"/>
            <a:ext cx="17076300" cy="9072300"/>
            <a:chOff x="0" y="0"/>
            <a:chExt cx="22768400" cy="12096400"/>
          </a:xfrm>
        </p:grpSpPr>
        <p:sp>
          <p:nvSpPr>
            <p:cNvPr id="3" name="Freeform 3"/>
            <p:cNvSpPr/>
            <p:nvPr/>
          </p:nvSpPr>
          <p:spPr>
            <a:xfrm>
              <a:off x="-947928" y="0"/>
              <a:ext cx="23654258" cy="12032869"/>
            </a:xfrm>
            <a:custGeom>
              <a:avLst/>
              <a:gdLst/>
              <a:ahLst/>
              <a:cxnLst/>
              <a:rect l="l" t="t" r="r" b="b"/>
              <a:pathLst>
                <a:path w="23654258" h="12032869">
                  <a:moveTo>
                    <a:pt x="1042543" y="350774"/>
                  </a:moveTo>
                  <a:cubicBezTo>
                    <a:pt x="1069086" y="305054"/>
                    <a:pt x="1100709" y="262636"/>
                    <a:pt x="1136523" y="224155"/>
                  </a:cubicBezTo>
                  <a:lnTo>
                    <a:pt x="1173734" y="258826"/>
                  </a:lnTo>
                  <a:cubicBezTo>
                    <a:pt x="1140460" y="294513"/>
                    <a:pt x="1111123" y="333883"/>
                    <a:pt x="1086485" y="376301"/>
                  </a:cubicBezTo>
                  <a:close/>
                  <a:moveTo>
                    <a:pt x="1300988" y="93472"/>
                  </a:moveTo>
                  <a:cubicBezTo>
                    <a:pt x="1346327" y="67437"/>
                    <a:pt x="1394841" y="46228"/>
                    <a:pt x="1445768" y="30607"/>
                  </a:cubicBezTo>
                  <a:lnTo>
                    <a:pt x="1460627" y="79248"/>
                  </a:lnTo>
                  <a:cubicBezTo>
                    <a:pt x="1413383" y="93726"/>
                    <a:pt x="1368425" y="113284"/>
                    <a:pt x="1326388" y="137541"/>
                  </a:cubicBezTo>
                  <a:close/>
                  <a:moveTo>
                    <a:pt x="1653540" y="0"/>
                  </a:moveTo>
                  <a:lnTo>
                    <a:pt x="1805940" y="0"/>
                  </a:lnTo>
                  <a:lnTo>
                    <a:pt x="1805940" y="50800"/>
                  </a:lnTo>
                  <a:lnTo>
                    <a:pt x="1653540" y="50800"/>
                  </a:lnTo>
                  <a:close/>
                  <a:moveTo>
                    <a:pt x="2009140" y="50800"/>
                  </a:moveTo>
                  <a:lnTo>
                    <a:pt x="2161540" y="50800"/>
                  </a:lnTo>
                  <a:lnTo>
                    <a:pt x="2009140" y="50800"/>
                  </a:lnTo>
                  <a:close/>
                  <a:moveTo>
                    <a:pt x="2364740" y="50800"/>
                  </a:moveTo>
                  <a:lnTo>
                    <a:pt x="2517140" y="50800"/>
                  </a:lnTo>
                  <a:lnTo>
                    <a:pt x="2364740" y="50800"/>
                  </a:lnTo>
                  <a:close/>
                  <a:moveTo>
                    <a:pt x="2720340" y="50800"/>
                  </a:moveTo>
                  <a:lnTo>
                    <a:pt x="2872740" y="50800"/>
                  </a:lnTo>
                  <a:lnTo>
                    <a:pt x="2720340" y="50800"/>
                  </a:lnTo>
                  <a:close/>
                  <a:moveTo>
                    <a:pt x="3075940" y="50800"/>
                  </a:moveTo>
                  <a:lnTo>
                    <a:pt x="3228340" y="50800"/>
                  </a:lnTo>
                  <a:lnTo>
                    <a:pt x="3075940" y="50800"/>
                  </a:lnTo>
                  <a:close/>
                  <a:moveTo>
                    <a:pt x="3431540" y="50800"/>
                  </a:moveTo>
                  <a:lnTo>
                    <a:pt x="3583940" y="50800"/>
                  </a:lnTo>
                  <a:lnTo>
                    <a:pt x="3431540" y="50800"/>
                  </a:lnTo>
                  <a:close/>
                  <a:moveTo>
                    <a:pt x="3787140" y="50800"/>
                  </a:moveTo>
                  <a:lnTo>
                    <a:pt x="3939540" y="50800"/>
                  </a:lnTo>
                  <a:lnTo>
                    <a:pt x="3787140" y="50800"/>
                  </a:lnTo>
                  <a:close/>
                  <a:moveTo>
                    <a:pt x="4142740" y="50800"/>
                  </a:moveTo>
                  <a:lnTo>
                    <a:pt x="4295140" y="50800"/>
                  </a:lnTo>
                  <a:lnTo>
                    <a:pt x="4142740" y="50800"/>
                  </a:lnTo>
                  <a:close/>
                  <a:moveTo>
                    <a:pt x="4498340" y="50800"/>
                  </a:moveTo>
                  <a:lnTo>
                    <a:pt x="4650740" y="50800"/>
                  </a:lnTo>
                  <a:lnTo>
                    <a:pt x="4498340" y="50800"/>
                  </a:lnTo>
                  <a:close/>
                  <a:moveTo>
                    <a:pt x="4853940" y="50800"/>
                  </a:moveTo>
                  <a:lnTo>
                    <a:pt x="5006340" y="50800"/>
                  </a:lnTo>
                  <a:lnTo>
                    <a:pt x="4853940" y="50800"/>
                  </a:lnTo>
                  <a:close/>
                  <a:moveTo>
                    <a:pt x="5209540" y="50800"/>
                  </a:moveTo>
                  <a:lnTo>
                    <a:pt x="5361940" y="50800"/>
                  </a:lnTo>
                  <a:lnTo>
                    <a:pt x="5209540" y="50800"/>
                  </a:lnTo>
                  <a:close/>
                  <a:moveTo>
                    <a:pt x="5565140" y="50800"/>
                  </a:moveTo>
                  <a:lnTo>
                    <a:pt x="5717540" y="50800"/>
                  </a:lnTo>
                  <a:lnTo>
                    <a:pt x="5565140" y="50800"/>
                  </a:lnTo>
                  <a:close/>
                  <a:moveTo>
                    <a:pt x="5920740" y="50800"/>
                  </a:moveTo>
                  <a:lnTo>
                    <a:pt x="6073140" y="50800"/>
                  </a:lnTo>
                  <a:lnTo>
                    <a:pt x="5920740" y="50800"/>
                  </a:lnTo>
                  <a:close/>
                  <a:moveTo>
                    <a:pt x="6276340" y="50800"/>
                  </a:moveTo>
                  <a:lnTo>
                    <a:pt x="6428740" y="50800"/>
                  </a:lnTo>
                  <a:lnTo>
                    <a:pt x="6276340" y="50800"/>
                  </a:lnTo>
                  <a:close/>
                  <a:moveTo>
                    <a:pt x="6631940" y="50800"/>
                  </a:moveTo>
                  <a:lnTo>
                    <a:pt x="6784340" y="50800"/>
                  </a:lnTo>
                  <a:lnTo>
                    <a:pt x="6631940" y="50800"/>
                  </a:lnTo>
                  <a:close/>
                  <a:moveTo>
                    <a:pt x="6987540" y="50800"/>
                  </a:moveTo>
                  <a:lnTo>
                    <a:pt x="7139940" y="50800"/>
                  </a:lnTo>
                  <a:lnTo>
                    <a:pt x="6987540" y="50800"/>
                  </a:lnTo>
                  <a:close/>
                  <a:moveTo>
                    <a:pt x="7343140" y="50800"/>
                  </a:moveTo>
                  <a:lnTo>
                    <a:pt x="7495540" y="50800"/>
                  </a:lnTo>
                  <a:lnTo>
                    <a:pt x="7343140" y="50800"/>
                  </a:lnTo>
                  <a:close/>
                  <a:moveTo>
                    <a:pt x="7698740" y="50800"/>
                  </a:moveTo>
                  <a:lnTo>
                    <a:pt x="7851140" y="50800"/>
                  </a:lnTo>
                  <a:lnTo>
                    <a:pt x="7698740" y="50800"/>
                  </a:lnTo>
                  <a:close/>
                  <a:moveTo>
                    <a:pt x="8054340" y="50800"/>
                  </a:moveTo>
                  <a:lnTo>
                    <a:pt x="8206740" y="50800"/>
                  </a:lnTo>
                  <a:lnTo>
                    <a:pt x="8054340" y="50800"/>
                  </a:lnTo>
                  <a:close/>
                  <a:moveTo>
                    <a:pt x="8409940" y="50800"/>
                  </a:moveTo>
                  <a:lnTo>
                    <a:pt x="8562340" y="50800"/>
                  </a:lnTo>
                  <a:lnTo>
                    <a:pt x="8409940" y="50800"/>
                  </a:lnTo>
                  <a:close/>
                  <a:moveTo>
                    <a:pt x="8765540" y="50800"/>
                  </a:moveTo>
                  <a:lnTo>
                    <a:pt x="8917940" y="50800"/>
                  </a:lnTo>
                  <a:lnTo>
                    <a:pt x="8765540" y="50800"/>
                  </a:lnTo>
                  <a:close/>
                  <a:moveTo>
                    <a:pt x="9121140" y="50800"/>
                  </a:moveTo>
                  <a:lnTo>
                    <a:pt x="9273540" y="50800"/>
                  </a:lnTo>
                  <a:lnTo>
                    <a:pt x="9121140" y="50800"/>
                  </a:lnTo>
                  <a:close/>
                  <a:moveTo>
                    <a:pt x="9476740" y="50800"/>
                  </a:moveTo>
                  <a:lnTo>
                    <a:pt x="9629140" y="50800"/>
                  </a:lnTo>
                  <a:lnTo>
                    <a:pt x="9476740" y="50800"/>
                  </a:lnTo>
                  <a:close/>
                  <a:moveTo>
                    <a:pt x="9832340" y="50800"/>
                  </a:moveTo>
                  <a:lnTo>
                    <a:pt x="9984740" y="50800"/>
                  </a:lnTo>
                  <a:lnTo>
                    <a:pt x="9832340" y="50800"/>
                  </a:lnTo>
                  <a:close/>
                  <a:moveTo>
                    <a:pt x="10187940" y="50800"/>
                  </a:moveTo>
                  <a:lnTo>
                    <a:pt x="10340340" y="50800"/>
                  </a:lnTo>
                  <a:lnTo>
                    <a:pt x="10187940" y="50800"/>
                  </a:lnTo>
                  <a:close/>
                  <a:moveTo>
                    <a:pt x="10543540" y="50800"/>
                  </a:moveTo>
                  <a:lnTo>
                    <a:pt x="10695940" y="50800"/>
                  </a:lnTo>
                  <a:lnTo>
                    <a:pt x="10543540" y="50800"/>
                  </a:lnTo>
                  <a:close/>
                  <a:moveTo>
                    <a:pt x="10899140" y="50800"/>
                  </a:moveTo>
                  <a:lnTo>
                    <a:pt x="11051540" y="50800"/>
                  </a:lnTo>
                  <a:lnTo>
                    <a:pt x="10899140" y="50800"/>
                  </a:lnTo>
                  <a:close/>
                  <a:moveTo>
                    <a:pt x="11254740" y="50800"/>
                  </a:moveTo>
                  <a:lnTo>
                    <a:pt x="11407140" y="50800"/>
                  </a:lnTo>
                  <a:lnTo>
                    <a:pt x="11254740" y="50800"/>
                  </a:lnTo>
                  <a:close/>
                  <a:moveTo>
                    <a:pt x="11610340" y="50800"/>
                  </a:moveTo>
                  <a:lnTo>
                    <a:pt x="11762740" y="50800"/>
                  </a:lnTo>
                  <a:lnTo>
                    <a:pt x="11610340" y="50800"/>
                  </a:lnTo>
                  <a:close/>
                  <a:moveTo>
                    <a:pt x="11965940" y="50800"/>
                  </a:moveTo>
                  <a:lnTo>
                    <a:pt x="12118340" y="50800"/>
                  </a:lnTo>
                  <a:lnTo>
                    <a:pt x="11965940" y="50800"/>
                  </a:lnTo>
                  <a:close/>
                  <a:moveTo>
                    <a:pt x="12321540" y="50800"/>
                  </a:moveTo>
                  <a:lnTo>
                    <a:pt x="12473940" y="50800"/>
                  </a:lnTo>
                  <a:lnTo>
                    <a:pt x="12321540" y="50800"/>
                  </a:lnTo>
                  <a:close/>
                  <a:moveTo>
                    <a:pt x="12677140" y="50800"/>
                  </a:moveTo>
                  <a:lnTo>
                    <a:pt x="12829540" y="50800"/>
                  </a:lnTo>
                  <a:lnTo>
                    <a:pt x="12677140" y="50800"/>
                  </a:lnTo>
                  <a:close/>
                  <a:moveTo>
                    <a:pt x="13032740" y="50800"/>
                  </a:moveTo>
                  <a:lnTo>
                    <a:pt x="13185140" y="50800"/>
                  </a:lnTo>
                  <a:lnTo>
                    <a:pt x="13032740" y="50800"/>
                  </a:lnTo>
                  <a:close/>
                  <a:moveTo>
                    <a:pt x="13388340" y="50800"/>
                  </a:moveTo>
                  <a:lnTo>
                    <a:pt x="13540740" y="50800"/>
                  </a:lnTo>
                  <a:lnTo>
                    <a:pt x="13388340" y="50800"/>
                  </a:lnTo>
                  <a:close/>
                  <a:moveTo>
                    <a:pt x="13743940" y="50800"/>
                  </a:moveTo>
                  <a:lnTo>
                    <a:pt x="13896340" y="50800"/>
                  </a:lnTo>
                  <a:lnTo>
                    <a:pt x="13743940" y="50800"/>
                  </a:lnTo>
                  <a:close/>
                  <a:moveTo>
                    <a:pt x="14099541" y="50800"/>
                  </a:moveTo>
                  <a:lnTo>
                    <a:pt x="14251941" y="50800"/>
                  </a:lnTo>
                  <a:lnTo>
                    <a:pt x="14099541" y="50800"/>
                  </a:lnTo>
                  <a:close/>
                  <a:moveTo>
                    <a:pt x="14455141" y="50800"/>
                  </a:moveTo>
                  <a:lnTo>
                    <a:pt x="14607541" y="50800"/>
                  </a:lnTo>
                  <a:lnTo>
                    <a:pt x="14455141" y="50800"/>
                  </a:lnTo>
                  <a:close/>
                  <a:moveTo>
                    <a:pt x="14810741" y="50800"/>
                  </a:moveTo>
                  <a:lnTo>
                    <a:pt x="14963141" y="50800"/>
                  </a:lnTo>
                  <a:lnTo>
                    <a:pt x="14810741" y="50800"/>
                  </a:lnTo>
                  <a:close/>
                  <a:moveTo>
                    <a:pt x="15166341" y="50800"/>
                  </a:moveTo>
                  <a:lnTo>
                    <a:pt x="15318741" y="50800"/>
                  </a:lnTo>
                  <a:lnTo>
                    <a:pt x="15166341" y="50800"/>
                  </a:lnTo>
                  <a:close/>
                  <a:moveTo>
                    <a:pt x="15521941" y="50800"/>
                  </a:moveTo>
                  <a:lnTo>
                    <a:pt x="15674341" y="50800"/>
                  </a:lnTo>
                  <a:lnTo>
                    <a:pt x="15521941" y="50800"/>
                  </a:lnTo>
                  <a:close/>
                  <a:moveTo>
                    <a:pt x="15877541" y="50800"/>
                  </a:moveTo>
                  <a:lnTo>
                    <a:pt x="16029941" y="50800"/>
                  </a:lnTo>
                  <a:lnTo>
                    <a:pt x="15877541" y="50800"/>
                  </a:lnTo>
                  <a:close/>
                  <a:moveTo>
                    <a:pt x="16233141" y="50800"/>
                  </a:moveTo>
                  <a:lnTo>
                    <a:pt x="16385541" y="50800"/>
                  </a:lnTo>
                  <a:lnTo>
                    <a:pt x="16233141" y="50800"/>
                  </a:lnTo>
                  <a:close/>
                  <a:moveTo>
                    <a:pt x="16588741" y="50800"/>
                  </a:moveTo>
                  <a:lnTo>
                    <a:pt x="16741141" y="50800"/>
                  </a:lnTo>
                  <a:lnTo>
                    <a:pt x="16588741" y="50800"/>
                  </a:lnTo>
                  <a:close/>
                  <a:moveTo>
                    <a:pt x="16944341" y="50800"/>
                  </a:moveTo>
                  <a:lnTo>
                    <a:pt x="17096741" y="50800"/>
                  </a:lnTo>
                  <a:lnTo>
                    <a:pt x="16944341" y="50800"/>
                  </a:lnTo>
                  <a:close/>
                  <a:moveTo>
                    <a:pt x="17299941" y="50800"/>
                  </a:moveTo>
                  <a:lnTo>
                    <a:pt x="17452341" y="50800"/>
                  </a:lnTo>
                  <a:lnTo>
                    <a:pt x="17299941" y="50800"/>
                  </a:lnTo>
                  <a:close/>
                  <a:moveTo>
                    <a:pt x="17655541" y="50800"/>
                  </a:moveTo>
                  <a:lnTo>
                    <a:pt x="17807941" y="50800"/>
                  </a:lnTo>
                  <a:lnTo>
                    <a:pt x="17655541" y="50800"/>
                  </a:lnTo>
                  <a:close/>
                  <a:moveTo>
                    <a:pt x="18011141" y="50800"/>
                  </a:moveTo>
                  <a:lnTo>
                    <a:pt x="18163541" y="50800"/>
                  </a:lnTo>
                  <a:lnTo>
                    <a:pt x="18011141" y="50800"/>
                  </a:lnTo>
                  <a:close/>
                  <a:moveTo>
                    <a:pt x="18366741" y="50800"/>
                  </a:moveTo>
                  <a:lnTo>
                    <a:pt x="18519141" y="50800"/>
                  </a:lnTo>
                  <a:lnTo>
                    <a:pt x="18366741" y="50800"/>
                  </a:lnTo>
                  <a:close/>
                  <a:moveTo>
                    <a:pt x="18722341" y="50800"/>
                  </a:moveTo>
                  <a:lnTo>
                    <a:pt x="18874741" y="50800"/>
                  </a:lnTo>
                  <a:lnTo>
                    <a:pt x="18722341" y="50800"/>
                  </a:lnTo>
                  <a:close/>
                  <a:moveTo>
                    <a:pt x="19077941" y="50800"/>
                  </a:moveTo>
                  <a:lnTo>
                    <a:pt x="19230341" y="50800"/>
                  </a:lnTo>
                  <a:lnTo>
                    <a:pt x="19077941" y="50800"/>
                  </a:lnTo>
                  <a:close/>
                  <a:moveTo>
                    <a:pt x="19433541" y="50800"/>
                  </a:moveTo>
                  <a:lnTo>
                    <a:pt x="19585941" y="50800"/>
                  </a:lnTo>
                  <a:lnTo>
                    <a:pt x="19433541" y="50800"/>
                  </a:lnTo>
                  <a:close/>
                  <a:moveTo>
                    <a:pt x="19789141" y="50800"/>
                  </a:moveTo>
                  <a:lnTo>
                    <a:pt x="19941541" y="50800"/>
                  </a:lnTo>
                  <a:lnTo>
                    <a:pt x="19789141" y="50800"/>
                  </a:lnTo>
                  <a:close/>
                  <a:moveTo>
                    <a:pt x="20144741" y="50800"/>
                  </a:moveTo>
                  <a:lnTo>
                    <a:pt x="20297141" y="50800"/>
                  </a:lnTo>
                  <a:lnTo>
                    <a:pt x="20144741" y="50800"/>
                  </a:lnTo>
                  <a:close/>
                  <a:moveTo>
                    <a:pt x="20500341" y="50800"/>
                  </a:moveTo>
                  <a:lnTo>
                    <a:pt x="20652741" y="50800"/>
                  </a:lnTo>
                  <a:lnTo>
                    <a:pt x="20500341" y="50800"/>
                  </a:lnTo>
                  <a:close/>
                  <a:moveTo>
                    <a:pt x="20855941" y="50800"/>
                  </a:moveTo>
                  <a:lnTo>
                    <a:pt x="21008341" y="50800"/>
                  </a:lnTo>
                  <a:lnTo>
                    <a:pt x="20855941" y="50800"/>
                  </a:lnTo>
                  <a:close/>
                  <a:moveTo>
                    <a:pt x="21211541" y="50800"/>
                  </a:moveTo>
                  <a:lnTo>
                    <a:pt x="21363941" y="50800"/>
                  </a:lnTo>
                  <a:lnTo>
                    <a:pt x="21211541" y="50800"/>
                  </a:lnTo>
                  <a:close/>
                  <a:moveTo>
                    <a:pt x="21567141" y="50800"/>
                  </a:moveTo>
                  <a:lnTo>
                    <a:pt x="21719541" y="50800"/>
                  </a:lnTo>
                  <a:lnTo>
                    <a:pt x="21567141" y="50800"/>
                  </a:lnTo>
                  <a:close/>
                  <a:moveTo>
                    <a:pt x="21922741" y="50800"/>
                  </a:moveTo>
                  <a:lnTo>
                    <a:pt x="22075141" y="50800"/>
                  </a:lnTo>
                  <a:lnTo>
                    <a:pt x="21922741" y="50800"/>
                  </a:lnTo>
                  <a:close/>
                  <a:moveTo>
                    <a:pt x="22278341" y="50800"/>
                  </a:moveTo>
                  <a:lnTo>
                    <a:pt x="22430741" y="50800"/>
                  </a:lnTo>
                  <a:lnTo>
                    <a:pt x="22278341" y="50800"/>
                  </a:lnTo>
                  <a:close/>
                  <a:moveTo>
                    <a:pt x="22633941" y="50800"/>
                  </a:moveTo>
                  <a:lnTo>
                    <a:pt x="22786341" y="50800"/>
                  </a:lnTo>
                  <a:lnTo>
                    <a:pt x="22633941" y="50800"/>
                  </a:lnTo>
                  <a:close/>
                  <a:moveTo>
                    <a:pt x="22989541" y="50800"/>
                  </a:moveTo>
                  <a:lnTo>
                    <a:pt x="23012018" y="50800"/>
                  </a:lnTo>
                  <a:lnTo>
                    <a:pt x="23012018" y="25400"/>
                  </a:lnTo>
                  <a:lnTo>
                    <a:pt x="23012018" y="0"/>
                  </a:lnTo>
                  <a:cubicBezTo>
                    <a:pt x="23057867" y="0"/>
                    <a:pt x="23102570" y="4318"/>
                    <a:pt x="23146004" y="12700"/>
                  </a:cubicBezTo>
                  <a:lnTo>
                    <a:pt x="23136352" y="62611"/>
                  </a:lnTo>
                  <a:cubicBezTo>
                    <a:pt x="23096092" y="54864"/>
                    <a:pt x="23054565" y="50800"/>
                    <a:pt x="23012018" y="50800"/>
                  </a:cubicBezTo>
                  <a:lnTo>
                    <a:pt x="22989541" y="50800"/>
                  </a:lnTo>
                  <a:close/>
                  <a:moveTo>
                    <a:pt x="23343997" y="133604"/>
                  </a:moveTo>
                  <a:cubicBezTo>
                    <a:pt x="23390733" y="158623"/>
                    <a:pt x="23434293" y="188595"/>
                    <a:pt x="23473917" y="223012"/>
                  </a:cubicBezTo>
                  <a:lnTo>
                    <a:pt x="23440643" y="261366"/>
                  </a:lnTo>
                  <a:cubicBezTo>
                    <a:pt x="23403815" y="229362"/>
                    <a:pt x="23363428" y="201549"/>
                    <a:pt x="23319993" y="178308"/>
                  </a:cubicBezTo>
                  <a:close/>
                  <a:moveTo>
                    <a:pt x="23586314" y="427355"/>
                  </a:moveTo>
                  <a:cubicBezTo>
                    <a:pt x="23613999" y="471805"/>
                    <a:pt x="23636859" y="519430"/>
                    <a:pt x="23654258" y="569722"/>
                  </a:cubicBezTo>
                  <a:lnTo>
                    <a:pt x="23606252" y="586232"/>
                  </a:lnTo>
                  <a:cubicBezTo>
                    <a:pt x="23590123" y="539623"/>
                    <a:pt x="23568915" y="495300"/>
                    <a:pt x="23543260" y="454152"/>
                  </a:cubicBezTo>
                  <a:close/>
                  <a:moveTo>
                    <a:pt x="23648924" y="803148"/>
                  </a:moveTo>
                  <a:cubicBezTo>
                    <a:pt x="23649178" y="810514"/>
                    <a:pt x="23649305" y="817880"/>
                    <a:pt x="23649305" y="825373"/>
                  </a:cubicBezTo>
                  <a:lnTo>
                    <a:pt x="23623905" y="825373"/>
                  </a:lnTo>
                  <a:lnTo>
                    <a:pt x="23649305" y="825373"/>
                  </a:lnTo>
                  <a:lnTo>
                    <a:pt x="23649305" y="834136"/>
                  </a:lnTo>
                  <a:lnTo>
                    <a:pt x="23598505" y="834136"/>
                  </a:lnTo>
                  <a:lnTo>
                    <a:pt x="23598505" y="702945"/>
                  </a:lnTo>
                  <a:cubicBezTo>
                    <a:pt x="23598505" y="696087"/>
                    <a:pt x="23598378" y="689229"/>
                    <a:pt x="23598124" y="682371"/>
                  </a:cubicBezTo>
                  <a:close/>
                  <a:moveTo>
                    <a:pt x="23598505" y="1038860"/>
                  </a:moveTo>
                  <a:lnTo>
                    <a:pt x="23598505" y="1191260"/>
                  </a:lnTo>
                  <a:lnTo>
                    <a:pt x="23547705" y="1191260"/>
                  </a:lnTo>
                  <a:lnTo>
                    <a:pt x="23547705" y="1038860"/>
                  </a:lnTo>
                  <a:close/>
                  <a:moveTo>
                    <a:pt x="23547705" y="1394460"/>
                  </a:moveTo>
                  <a:lnTo>
                    <a:pt x="23547705" y="1546860"/>
                  </a:lnTo>
                  <a:lnTo>
                    <a:pt x="23496905" y="1546860"/>
                  </a:lnTo>
                  <a:lnTo>
                    <a:pt x="23496905" y="1394460"/>
                  </a:lnTo>
                  <a:close/>
                  <a:moveTo>
                    <a:pt x="23496905" y="1750060"/>
                  </a:moveTo>
                  <a:lnTo>
                    <a:pt x="23496905" y="1902460"/>
                  </a:lnTo>
                  <a:lnTo>
                    <a:pt x="23446105" y="1902460"/>
                  </a:lnTo>
                  <a:lnTo>
                    <a:pt x="23446105" y="1750060"/>
                  </a:lnTo>
                  <a:close/>
                  <a:moveTo>
                    <a:pt x="23446105" y="2105660"/>
                  </a:moveTo>
                  <a:lnTo>
                    <a:pt x="23446105" y="2258060"/>
                  </a:lnTo>
                  <a:lnTo>
                    <a:pt x="23395305" y="2258060"/>
                  </a:lnTo>
                  <a:lnTo>
                    <a:pt x="23395305" y="2105660"/>
                  </a:lnTo>
                  <a:close/>
                  <a:moveTo>
                    <a:pt x="23395305" y="2461260"/>
                  </a:moveTo>
                  <a:lnTo>
                    <a:pt x="23395305" y="2613660"/>
                  </a:lnTo>
                  <a:lnTo>
                    <a:pt x="23344505" y="2613660"/>
                  </a:lnTo>
                  <a:lnTo>
                    <a:pt x="23344505" y="2461260"/>
                  </a:lnTo>
                  <a:close/>
                  <a:moveTo>
                    <a:pt x="23344505" y="2816860"/>
                  </a:moveTo>
                  <a:lnTo>
                    <a:pt x="23344505" y="2969260"/>
                  </a:lnTo>
                  <a:lnTo>
                    <a:pt x="23293705" y="2969260"/>
                  </a:lnTo>
                  <a:lnTo>
                    <a:pt x="23293705" y="2816860"/>
                  </a:lnTo>
                  <a:close/>
                  <a:moveTo>
                    <a:pt x="23293705" y="3172460"/>
                  </a:moveTo>
                  <a:lnTo>
                    <a:pt x="23293705" y="3324860"/>
                  </a:lnTo>
                  <a:lnTo>
                    <a:pt x="23242905" y="3324860"/>
                  </a:lnTo>
                  <a:lnTo>
                    <a:pt x="23242905" y="3172460"/>
                  </a:lnTo>
                  <a:close/>
                  <a:moveTo>
                    <a:pt x="23242905" y="3528060"/>
                  </a:moveTo>
                  <a:lnTo>
                    <a:pt x="23242905" y="3680460"/>
                  </a:lnTo>
                  <a:lnTo>
                    <a:pt x="23192105" y="3680460"/>
                  </a:lnTo>
                  <a:lnTo>
                    <a:pt x="23192105" y="3528060"/>
                  </a:lnTo>
                  <a:close/>
                  <a:moveTo>
                    <a:pt x="23192105" y="3883660"/>
                  </a:moveTo>
                  <a:lnTo>
                    <a:pt x="23192105" y="4036060"/>
                  </a:lnTo>
                  <a:lnTo>
                    <a:pt x="23141305" y="4036060"/>
                  </a:lnTo>
                  <a:lnTo>
                    <a:pt x="23141305" y="3883660"/>
                  </a:lnTo>
                  <a:close/>
                  <a:moveTo>
                    <a:pt x="23141305" y="4239260"/>
                  </a:moveTo>
                  <a:lnTo>
                    <a:pt x="23141305" y="4391660"/>
                  </a:lnTo>
                  <a:lnTo>
                    <a:pt x="23090505" y="4391660"/>
                  </a:lnTo>
                  <a:lnTo>
                    <a:pt x="23090505" y="4239260"/>
                  </a:lnTo>
                  <a:close/>
                  <a:moveTo>
                    <a:pt x="23090505" y="4594860"/>
                  </a:moveTo>
                  <a:lnTo>
                    <a:pt x="23090505" y="4747260"/>
                  </a:lnTo>
                  <a:lnTo>
                    <a:pt x="23039705" y="4747260"/>
                  </a:lnTo>
                  <a:lnTo>
                    <a:pt x="23039705" y="4594860"/>
                  </a:lnTo>
                  <a:close/>
                  <a:moveTo>
                    <a:pt x="23039705" y="4950460"/>
                  </a:moveTo>
                  <a:lnTo>
                    <a:pt x="23039705" y="5102860"/>
                  </a:lnTo>
                  <a:lnTo>
                    <a:pt x="22988905" y="5102860"/>
                  </a:lnTo>
                  <a:lnTo>
                    <a:pt x="22988905" y="4950460"/>
                  </a:lnTo>
                  <a:close/>
                  <a:moveTo>
                    <a:pt x="22988905" y="5306060"/>
                  </a:moveTo>
                  <a:lnTo>
                    <a:pt x="22988905" y="5458460"/>
                  </a:lnTo>
                  <a:lnTo>
                    <a:pt x="22938105" y="5458460"/>
                  </a:lnTo>
                  <a:lnTo>
                    <a:pt x="22938105" y="5306060"/>
                  </a:lnTo>
                  <a:close/>
                  <a:moveTo>
                    <a:pt x="22938105" y="5661660"/>
                  </a:moveTo>
                  <a:lnTo>
                    <a:pt x="22938105" y="5814060"/>
                  </a:lnTo>
                  <a:lnTo>
                    <a:pt x="22887305" y="5814060"/>
                  </a:lnTo>
                  <a:lnTo>
                    <a:pt x="22887305" y="5661660"/>
                  </a:lnTo>
                  <a:close/>
                  <a:moveTo>
                    <a:pt x="22887305" y="6017260"/>
                  </a:moveTo>
                  <a:lnTo>
                    <a:pt x="22887305" y="6169660"/>
                  </a:lnTo>
                  <a:lnTo>
                    <a:pt x="22836505" y="6169660"/>
                  </a:lnTo>
                  <a:lnTo>
                    <a:pt x="22836505" y="6017260"/>
                  </a:lnTo>
                  <a:close/>
                  <a:moveTo>
                    <a:pt x="22836505" y="6372860"/>
                  </a:moveTo>
                  <a:lnTo>
                    <a:pt x="22836505" y="6525260"/>
                  </a:lnTo>
                  <a:lnTo>
                    <a:pt x="22785705" y="6525260"/>
                  </a:lnTo>
                  <a:lnTo>
                    <a:pt x="22785705" y="6372860"/>
                  </a:lnTo>
                  <a:close/>
                  <a:moveTo>
                    <a:pt x="22785705" y="6728460"/>
                  </a:moveTo>
                  <a:lnTo>
                    <a:pt x="22785705" y="6880860"/>
                  </a:lnTo>
                  <a:lnTo>
                    <a:pt x="22734905" y="6880860"/>
                  </a:lnTo>
                  <a:lnTo>
                    <a:pt x="22734905" y="6728460"/>
                  </a:lnTo>
                  <a:close/>
                  <a:moveTo>
                    <a:pt x="22734905" y="7084060"/>
                  </a:moveTo>
                  <a:lnTo>
                    <a:pt x="22734905" y="7236460"/>
                  </a:lnTo>
                  <a:lnTo>
                    <a:pt x="22684105" y="7236460"/>
                  </a:lnTo>
                  <a:lnTo>
                    <a:pt x="22684105" y="7084060"/>
                  </a:lnTo>
                  <a:close/>
                  <a:moveTo>
                    <a:pt x="22684105" y="7439660"/>
                  </a:moveTo>
                  <a:lnTo>
                    <a:pt x="22684105" y="7592060"/>
                  </a:lnTo>
                  <a:lnTo>
                    <a:pt x="22633305" y="7592060"/>
                  </a:lnTo>
                  <a:lnTo>
                    <a:pt x="22633305" y="7439660"/>
                  </a:lnTo>
                  <a:close/>
                  <a:moveTo>
                    <a:pt x="22633305" y="7795260"/>
                  </a:moveTo>
                  <a:lnTo>
                    <a:pt x="22633305" y="7947660"/>
                  </a:lnTo>
                  <a:lnTo>
                    <a:pt x="22582505" y="7947660"/>
                  </a:lnTo>
                  <a:lnTo>
                    <a:pt x="22582505" y="7795260"/>
                  </a:lnTo>
                  <a:close/>
                  <a:moveTo>
                    <a:pt x="22582505" y="8150860"/>
                  </a:moveTo>
                  <a:lnTo>
                    <a:pt x="22582505" y="8303260"/>
                  </a:lnTo>
                  <a:lnTo>
                    <a:pt x="22531705" y="8303260"/>
                  </a:lnTo>
                  <a:lnTo>
                    <a:pt x="22531705" y="8150860"/>
                  </a:lnTo>
                  <a:close/>
                  <a:moveTo>
                    <a:pt x="22531705" y="8506460"/>
                  </a:moveTo>
                  <a:lnTo>
                    <a:pt x="22531705" y="8658860"/>
                  </a:lnTo>
                  <a:lnTo>
                    <a:pt x="22480905" y="8658860"/>
                  </a:lnTo>
                  <a:lnTo>
                    <a:pt x="22480905" y="8506460"/>
                  </a:lnTo>
                  <a:close/>
                  <a:moveTo>
                    <a:pt x="22480905" y="8862060"/>
                  </a:moveTo>
                  <a:lnTo>
                    <a:pt x="22480905" y="9014460"/>
                  </a:lnTo>
                  <a:lnTo>
                    <a:pt x="22430105" y="9014460"/>
                  </a:lnTo>
                  <a:lnTo>
                    <a:pt x="22430105" y="8862060"/>
                  </a:lnTo>
                  <a:close/>
                  <a:moveTo>
                    <a:pt x="22430105" y="9217660"/>
                  </a:moveTo>
                  <a:lnTo>
                    <a:pt x="22430105" y="9370060"/>
                  </a:lnTo>
                  <a:lnTo>
                    <a:pt x="22379305" y="9370060"/>
                  </a:lnTo>
                  <a:lnTo>
                    <a:pt x="22379305" y="9217660"/>
                  </a:lnTo>
                  <a:close/>
                  <a:moveTo>
                    <a:pt x="22379305" y="9573260"/>
                  </a:moveTo>
                  <a:lnTo>
                    <a:pt x="22379305" y="9725660"/>
                  </a:lnTo>
                  <a:lnTo>
                    <a:pt x="22328505" y="9725660"/>
                  </a:lnTo>
                  <a:lnTo>
                    <a:pt x="22328505" y="9573260"/>
                  </a:lnTo>
                  <a:close/>
                  <a:moveTo>
                    <a:pt x="22328505" y="9928860"/>
                  </a:moveTo>
                  <a:lnTo>
                    <a:pt x="22328505" y="10081260"/>
                  </a:lnTo>
                  <a:lnTo>
                    <a:pt x="22277705" y="10081260"/>
                  </a:lnTo>
                  <a:lnTo>
                    <a:pt x="22277705" y="9928860"/>
                  </a:lnTo>
                  <a:close/>
                  <a:moveTo>
                    <a:pt x="22277705" y="10284460"/>
                  </a:moveTo>
                  <a:lnTo>
                    <a:pt x="22277705" y="10436860"/>
                  </a:lnTo>
                  <a:lnTo>
                    <a:pt x="22226905" y="10436860"/>
                  </a:lnTo>
                  <a:lnTo>
                    <a:pt x="22226905" y="10284460"/>
                  </a:lnTo>
                  <a:close/>
                  <a:moveTo>
                    <a:pt x="22226905" y="10640060"/>
                  </a:moveTo>
                  <a:lnTo>
                    <a:pt x="22226905" y="10792460"/>
                  </a:lnTo>
                  <a:lnTo>
                    <a:pt x="22176105" y="10792460"/>
                  </a:lnTo>
                  <a:lnTo>
                    <a:pt x="22176105" y="10640060"/>
                  </a:lnTo>
                  <a:close/>
                  <a:moveTo>
                    <a:pt x="22176105" y="10995660"/>
                  </a:moveTo>
                  <a:lnTo>
                    <a:pt x="22176105" y="11148060"/>
                  </a:lnTo>
                  <a:lnTo>
                    <a:pt x="22125305" y="11148060"/>
                  </a:lnTo>
                  <a:lnTo>
                    <a:pt x="22125305" y="10995660"/>
                  </a:lnTo>
                  <a:close/>
                  <a:moveTo>
                    <a:pt x="22125305" y="11351260"/>
                  </a:moveTo>
                  <a:lnTo>
                    <a:pt x="22125305" y="11394948"/>
                  </a:lnTo>
                  <a:lnTo>
                    <a:pt x="22099905" y="11394948"/>
                  </a:lnTo>
                  <a:lnTo>
                    <a:pt x="22125305" y="11394948"/>
                  </a:lnTo>
                  <a:cubicBezTo>
                    <a:pt x="22125305" y="11433175"/>
                    <a:pt x="22122257" y="11470767"/>
                    <a:pt x="22116289" y="11507343"/>
                  </a:cubicBezTo>
                  <a:lnTo>
                    <a:pt x="22066123" y="11499215"/>
                  </a:lnTo>
                  <a:cubicBezTo>
                    <a:pt x="22071584" y="11465306"/>
                    <a:pt x="22074378" y="11430381"/>
                    <a:pt x="22074378" y="11394821"/>
                  </a:cubicBezTo>
                  <a:lnTo>
                    <a:pt x="22074378" y="11351133"/>
                  </a:lnTo>
                  <a:close/>
                  <a:moveTo>
                    <a:pt x="22001226" y="11707114"/>
                  </a:moveTo>
                  <a:cubicBezTo>
                    <a:pt x="21977604" y="11754612"/>
                    <a:pt x="21948775" y="11798935"/>
                    <a:pt x="21915501" y="11839575"/>
                  </a:cubicBezTo>
                  <a:lnTo>
                    <a:pt x="21876258" y="11807317"/>
                  </a:lnTo>
                  <a:cubicBezTo>
                    <a:pt x="21907118" y="11769598"/>
                    <a:pt x="21933915" y="11728450"/>
                    <a:pt x="21955760" y="11684508"/>
                  </a:cubicBezTo>
                  <a:close/>
                  <a:moveTo>
                    <a:pt x="21714333" y="11957812"/>
                  </a:moveTo>
                  <a:cubicBezTo>
                    <a:pt x="21670772" y="11986768"/>
                    <a:pt x="21623782" y="12011025"/>
                    <a:pt x="21573998" y="12029821"/>
                  </a:cubicBezTo>
                  <a:lnTo>
                    <a:pt x="21556090" y="11982323"/>
                  </a:lnTo>
                  <a:cubicBezTo>
                    <a:pt x="21602191" y="11964924"/>
                    <a:pt x="21645753" y="11942445"/>
                    <a:pt x="21686265" y="11915521"/>
                  </a:cubicBezTo>
                  <a:close/>
                  <a:moveTo>
                    <a:pt x="21340699" y="12031472"/>
                  </a:moveTo>
                  <a:cubicBezTo>
                    <a:pt x="21326093" y="12032361"/>
                    <a:pt x="21311363" y="12032869"/>
                    <a:pt x="21296630" y="12032869"/>
                  </a:cubicBezTo>
                  <a:lnTo>
                    <a:pt x="21296630" y="12007469"/>
                  </a:lnTo>
                  <a:lnTo>
                    <a:pt x="21296630" y="12032869"/>
                  </a:lnTo>
                  <a:lnTo>
                    <a:pt x="21186648" y="12032869"/>
                  </a:lnTo>
                  <a:lnTo>
                    <a:pt x="21186648" y="11982069"/>
                  </a:lnTo>
                  <a:lnTo>
                    <a:pt x="21296630" y="11982069"/>
                  </a:lnTo>
                  <a:cubicBezTo>
                    <a:pt x="21310346" y="11982069"/>
                    <a:pt x="21324063" y="11981688"/>
                    <a:pt x="21337651" y="11980799"/>
                  </a:cubicBezTo>
                  <a:close/>
                  <a:moveTo>
                    <a:pt x="20980400" y="11982196"/>
                  </a:moveTo>
                  <a:lnTo>
                    <a:pt x="20828000" y="11982196"/>
                  </a:lnTo>
                  <a:lnTo>
                    <a:pt x="20828000" y="11931396"/>
                  </a:lnTo>
                  <a:lnTo>
                    <a:pt x="20980400" y="11931396"/>
                  </a:lnTo>
                  <a:close/>
                  <a:moveTo>
                    <a:pt x="20624800" y="11931396"/>
                  </a:moveTo>
                  <a:lnTo>
                    <a:pt x="20472400" y="11931396"/>
                  </a:lnTo>
                  <a:lnTo>
                    <a:pt x="20472400" y="11880596"/>
                  </a:lnTo>
                  <a:lnTo>
                    <a:pt x="20624800" y="11880596"/>
                  </a:lnTo>
                  <a:close/>
                  <a:moveTo>
                    <a:pt x="20269200" y="11880596"/>
                  </a:moveTo>
                  <a:lnTo>
                    <a:pt x="20116800" y="11880596"/>
                  </a:lnTo>
                  <a:lnTo>
                    <a:pt x="20116800" y="11829796"/>
                  </a:lnTo>
                  <a:lnTo>
                    <a:pt x="20269200" y="11829796"/>
                  </a:lnTo>
                  <a:close/>
                  <a:moveTo>
                    <a:pt x="19913600" y="11829796"/>
                  </a:moveTo>
                  <a:lnTo>
                    <a:pt x="19761200" y="11829796"/>
                  </a:lnTo>
                  <a:lnTo>
                    <a:pt x="19761200" y="11778996"/>
                  </a:lnTo>
                  <a:lnTo>
                    <a:pt x="19913600" y="11778996"/>
                  </a:lnTo>
                  <a:close/>
                  <a:moveTo>
                    <a:pt x="19558000" y="11778996"/>
                  </a:moveTo>
                  <a:lnTo>
                    <a:pt x="19405600" y="11778996"/>
                  </a:lnTo>
                  <a:lnTo>
                    <a:pt x="19405600" y="11728196"/>
                  </a:lnTo>
                  <a:lnTo>
                    <a:pt x="19558000" y="11728196"/>
                  </a:lnTo>
                  <a:close/>
                  <a:moveTo>
                    <a:pt x="19202400" y="11728196"/>
                  </a:moveTo>
                  <a:lnTo>
                    <a:pt x="19050000" y="11728196"/>
                  </a:lnTo>
                  <a:lnTo>
                    <a:pt x="19050000" y="11677396"/>
                  </a:lnTo>
                  <a:lnTo>
                    <a:pt x="19202400" y="11677396"/>
                  </a:lnTo>
                  <a:close/>
                  <a:moveTo>
                    <a:pt x="18846800" y="11677396"/>
                  </a:moveTo>
                  <a:lnTo>
                    <a:pt x="18694400" y="11677396"/>
                  </a:lnTo>
                  <a:lnTo>
                    <a:pt x="18694400" y="11626596"/>
                  </a:lnTo>
                  <a:lnTo>
                    <a:pt x="18846800" y="11626596"/>
                  </a:lnTo>
                  <a:close/>
                  <a:moveTo>
                    <a:pt x="18491200" y="11626596"/>
                  </a:moveTo>
                  <a:lnTo>
                    <a:pt x="18338800" y="11626596"/>
                  </a:lnTo>
                  <a:lnTo>
                    <a:pt x="18338800" y="11575796"/>
                  </a:lnTo>
                  <a:lnTo>
                    <a:pt x="18491200" y="11575796"/>
                  </a:lnTo>
                  <a:close/>
                  <a:moveTo>
                    <a:pt x="18135600" y="11575796"/>
                  </a:moveTo>
                  <a:lnTo>
                    <a:pt x="17983200" y="11575796"/>
                  </a:lnTo>
                  <a:lnTo>
                    <a:pt x="17983200" y="11524996"/>
                  </a:lnTo>
                  <a:lnTo>
                    <a:pt x="18135600" y="11524996"/>
                  </a:lnTo>
                  <a:close/>
                  <a:moveTo>
                    <a:pt x="17780000" y="11524996"/>
                  </a:moveTo>
                  <a:lnTo>
                    <a:pt x="17627600" y="11524996"/>
                  </a:lnTo>
                  <a:lnTo>
                    <a:pt x="17627600" y="11474196"/>
                  </a:lnTo>
                  <a:lnTo>
                    <a:pt x="17780000" y="11474196"/>
                  </a:lnTo>
                  <a:close/>
                  <a:moveTo>
                    <a:pt x="17424400" y="11474196"/>
                  </a:moveTo>
                  <a:lnTo>
                    <a:pt x="17272000" y="11474196"/>
                  </a:lnTo>
                  <a:lnTo>
                    <a:pt x="17272000" y="11423396"/>
                  </a:lnTo>
                  <a:lnTo>
                    <a:pt x="17424400" y="11423396"/>
                  </a:lnTo>
                  <a:close/>
                  <a:moveTo>
                    <a:pt x="17068800" y="11423396"/>
                  </a:moveTo>
                  <a:lnTo>
                    <a:pt x="16916400" y="11423396"/>
                  </a:lnTo>
                  <a:lnTo>
                    <a:pt x="16916400" y="11372596"/>
                  </a:lnTo>
                  <a:lnTo>
                    <a:pt x="17068800" y="11372596"/>
                  </a:lnTo>
                  <a:close/>
                  <a:moveTo>
                    <a:pt x="16713200" y="11372596"/>
                  </a:moveTo>
                  <a:lnTo>
                    <a:pt x="16560800" y="11372596"/>
                  </a:lnTo>
                  <a:lnTo>
                    <a:pt x="16560800" y="11321796"/>
                  </a:lnTo>
                  <a:lnTo>
                    <a:pt x="16713200" y="11321796"/>
                  </a:lnTo>
                  <a:close/>
                  <a:moveTo>
                    <a:pt x="16357600" y="11321796"/>
                  </a:moveTo>
                  <a:lnTo>
                    <a:pt x="16205200" y="11321796"/>
                  </a:lnTo>
                  <a:lnTo>
                    <a:pt x="16205200" y="11270996"/>
                  </a:lnTo>
                  <a:lnTo>
                    <a:pt x="16357600" y="11270996"/>
                  </a:lnTo>
                  <a:close/>
                  <a:moveTo>
                    <a:pt x="16002000" y="11270996"/>
                  </a:moveTo>
                  <a:lnTo>
                    <a:pt x="15849600" y="11270996"/>
                  </a:lnTo>
                  <a:lnTo>
                    <a:pt x="15849600" y="11220196"/>
                  </a:lnTo>
                  <a:lnTo>
                    <a:pt x="16002000" y="11220196"/>
                  </a:lnTo>
                  <a:close/>
                  <a:moveTo>
                    <a:pt x="15646400" y="11220196"/>
                  </a:moveTo>
                  <a:lnTo>
                    <a:pt x="15494000" y="11220196"/>
                  </a:lnTo>
                  <a:lnTo>
                    <a:pt x="15494000" y="11169396"/>
                  </a:lnTo>
                  <a:lnTo>
                    <a:pt x="15646400" y="11169396"/>
                  </a:lnTo>
                  <a:close/>
                  <a:moveTo>
                    <a:pt x="15290800" y="11169396"/>
                  </a:moveTo>
                  <a:lnTo>
                    <a:pt x="15138400" y="11169396"/>
                  </a:lnTo>
                  <a:lnTo>
                    <a:pt x="15138400" y="11118596"/>
                  </a:lnTo>
                  <a:lnTo>
                    <a:pt x="15290800" y="11118596"/>
                  </a:lnTo>
                  <a:close/>
                  <a:moveTo>
                    <a:pt x="14935200" y="11118596"/>
                  </a:moveTo>
                  <a:lnTo>
                    <a:pt x="14782800" y="11118596"/>
                  </a:lnTo>
                  <a:lnTo>
                    <a:pt x="14782800" y="11067796"/>
                  </a:lnTo>
                  <a:lnTo>
                    <a:pt x="14935200" y="11067796"/>
                  </a:lnTo>
                  <a:close/>
                  <a:moveTo>
                    <a:pt x="14579600" y="11067796"/>
                  </a:moveTo>
                  <a:lnTo>
                    <a:pt x="14427200" y="11067796"/>
                  </a:lnTo>
                  <a:lnTo>
                    <a:pt x="14427200" y="11016996"/>
                  </a:lnTo>
                  <a:lnTo>
                    <a:pt x="14579600" y="11016996"/>
                  </a:lnTo>
                  <a:close/>
                  <a:moveTo>
                    <a:pt x="14224000" y="11016996"/>
                  </a:moveTo>
                  <a:lnTo>
                    <a:pt x="14071600" y="11016996"/>
                  </a:lnTo>
                  <a:lnTo>
                    <a:pt x="14071600" y="10966196"/>
                  </a:lnTo>
                  <a:lnTo>
                    <a:pt x="14224000" y="10966196"/>
                  </a:lnTo>
                  <a:close/>
                  <a:moveTo>
                    <a:pt x="13868400" y="10966196"/>
                  </a:moveTo>
                  <a:lnTo>
                    <a:pt x="13716000" y="10966196"/>
                  </a:lnTo>
                  <a:lnTo>
                    <a:pt x="13716000" y="10915396"/>
                  </a:lnTo>
                  <a:lnTo>
                    <a:pt x="13868400" y="10915396"/>
                  </a:lnTo>
                  <a:close/>
                  <a:moveTo>
                    <a:pt x="13512800" y="10915396"/>
                  </a:moveTo>
                  <a:lnTo>
                    <a:pt x="13360400" y="10915396"/>
                  </a:lnTo>
                  <a:lnTo>
                    <a:pt x="13360400" y="10864596"/>
                  </a:lnTo>
                  <a:lnTo>
                    <a:pt x="13512800" y="10864596"/>
                  </a:lnTo>
                  <a:close/>
                  <a:moveTo>
                    <a:pt x="13157200" y="10864596"/>
                  </a:moveTo>
                  <a:lnTo>
                    <a:pt x="13004800" y="10864596"/>
                  </a:lnTo>
                  <a:lnTo>
                    <a:pt x="13004800" y="10813796"/>
                  </a:lnTo>
                  <a:lnTo>
                    <a:pt x="13157200" y="10813796"/>
                  </a:lnTo>
                  <a:close/>
                  <a:moveTo>
                    <a:pt x="12801600" y="10813796"/>
                  </a:moveTo>
                  <a:lnTo>
                    <a:pt x="12649200" y="10813796"/>
                  </a:lnTo>
                  <a:lnTo>
                    <a:pt x="12649200" y="10762996"/>
                  </a:lnTo>
                  <a:lnTo>
                    <a:pt x="12801600" y="10762996"/>
                  </a:lnTo>
                  <a:close/>
                  <a:moveTo>
                    <a:pt x="12446000" y="10762996"/>
                  </a:moveTo>
                  <a:lnTo>
                    <a:pt x="12293600" y="10762996"/>
                  </a:lnTo>
                  <a:lnTo>
                    <a:pt x="12293600" y="10712196"/>
                  </a:lnTo>
                  <a:lnTo>
                    <a:pt x="12446000" y="10712196"/>
                  </a:lnTo>
                  <a:close/>
                  <a:moveTo>
                    <a:pt x="12090400" y="10712196"/>
                  </a:moveTo>
                  <a:lnTo>
                    <a:pt x="11938000" y="10712196"/>
                  </a:lnTo>
                  <a:lnTo>
                    <a:pt x="11938000" y="10661396"/>
                  </a:lnTo>
                  <a:lnTo>
                    <a:pt x="12090400" y="10661396"/>
                  </a:lnTo>
                  <a:close/>
                  <a:moveTo>
                    <a:pt x="11734800" y="10661396"/>
                  </a:moveTo>
                  <a:lnTo>
                    <a:pt x="11582400" y="10661396"/>
                  </a:lnTo>
                  <a:lnTo>
                    <a:pt x="11582400" y="10610596"/>
                  </a:lnTo>
                  <a:lnTo>
                    <a:pt x="11734800" y="10610596"/>
                  </a:lnTo>
                  <a:close/>
                  <a:moveTo>
                    <a:pt x="11379200" y="10610596"/>
                  </a:moveTo>
                  <a:lnTo>
                    <a:pt x="11226800" y="10610596"/>
                  </a:lnTo>
                  <a:lnTo>
                    <a:pt x="11226800" y="10559796"/>
                  </a:lnTo>
                  <a:lnTo>
                    <a:pt x="11379200" y="10559796"/>
                  </a:lnTo>
                  <a:close/>
                  <a:moveTo>
                    <a:pt x="11023600" y="10559796"/>
                  </a:moveTo>
                  <a:lnTo>
                    <a:pt x="10871200" y="10559796"/>
                  </a:lnTo>
                  <a:lnTo>
                    <a:pt x="10871200" y="10508996"/>
                  </a:lnTo>
                  <a:lnTo>
                    <a:pt x="11023600" y="10508996"/>
                  </a:lnTo>
                  <a:close/>
                  <a:moveTo>
                    <a:pt x="10668000" y="10508996"/>
                  </a:moveTo>
                  <a:lnTo>
                    <a:pt x="10515600" y="10508996"/>
                  </a:lnTo>
                  <a:lnTo>
                    <a:pt x="10515600" y="10458196"/>
                  </a:lnTo>
                  <a:lnTo>
                    <a:pt x="10668000" y="10458196"/>
                  </a:lnTo>
                  <a:close/>
                  <a:moveTo>
                    <a:pt x="10312400" y="10458196"/>
                  </a:moveTo>
                  <a:lnTo>
                    <a:pt x="10160000" y="10458196"/>
                  </a:lnTo>
                  <a:lnTo>
                    <a:pt x="10160000" y="10407396"/>
                  </a:lnTo>
                  <a:lnTo>
                    <a:pt x="10312400" y="10407396"/>
                  </a:lnTo>
                  <a:close/>
                  <a:moveTo>
                    <a:pt x="9956800" y="10407396"/>
                  </a:moveTo>
                  <a:lnTo>
                    <a:pt x="9804400" y="10407396"/>
                  </a:lnTo>
                  <a:lnTo>
                    <a:pt x="9804400" y="10356596"/>
                  </a:lnTo>
                  <a:lnTo>
                    <a:pt x="9956800" y="10356596"/>
                  </a:lnTo>
                  <a:close/>
                  <a:moveTo>
                    <a:pt x="9601200" y="10356596"/>
                  </a:moveTo>
                  <a:lnTo>
                    <a:pt x="9448800" y="10356596"/>
                  </a:lnTo>
                  <a:lnTo>
                    <a:pt x="9448800" y="10305796"/>
                  </a:lnTo>
                  <a:lnTo>
                    <a:pt x="9601200" y="10305796"/>
                  </a:lnTo>
                  <a:close/>
                  <a:moveTo>
                    <a:pt x="9245600" y="10305796"/>
                  </a:moveTo>
                  <a:lnTo>
                    <a:pt x="9093200" y="10305796"/>
                  </a:lnTo>
                  <a:lnTo>
                    <a:pt x="9093200" y="10254996"/>
                  </a:lnTo>
                  <a:lnTo>
                    <a:pt x="9245600" y="10254996"/>
                  </a:lnTo>
                  <a:close/>
                  <a:moveTo>
                    <a:pt x="8890000" y="10254996"/>
                  </a:moveTo>
                  <a:lnTo>
                    <a:pt x="8737600" y="10254996"/>
                  </a:lnTo>
                  <a:lnTo>
                    <a:pt x="8737600" y="10204196"/>
                  </a:lnTo>
                  <a:lnTo>
                    <a:pt x="8890000" y="10204196"/>
                  </a:lnTo>
                  <a:close/>
                  <a:moveTo>
                    <a:pt x="8534400" y="10204196"/>
                  </a:moveTo>
                  <a:lnTo>
                    <a:pt x="8382000" y="10204196"/>
                  </a:lnTo>
                  <a:lnTo>
                    <a:pt x="8382000" y="10153396"/>
                  </a:lnTo>
                  <a:lnTo>
                    <a:pt x="8534400" y="10153396"/>
                  </a:lnTo>
                  <a:close/>
                  <a:moveTo>
                    <a:pt x="8178800" y="10153396"/>
                  </a:moveTo>
                  <a:lnTo>
                    <a:pt x="8026400" y="10153396"/>
                  </a:lnTo>
                  <a:lnTo>
                    <a:pt x="8026400" y="10102596"/>
                  </a:lnTo>
                  <a:lnTo>
                    <a:pt x="8178800" y="10102596"/>
                  </a:lnTo>
                  <a:close/>
                  <a:moveTo>
                    <a:pt x="7823200" y="10102596"/>
                  </a:moveTo>
                  <a:lnTo>
                    <a:pt x="7670800" y="10102596"/>
                  </a:lnTo>
                  <a:lnTo>
                    <a:pt x="7670800" y="10051796"/>
                  </a:lnTo>
                  <a:lnTo>
                    <a:pt x="7823200" y="10051796"/>
                  </a:lnTo>
                  <a:close/>
                  <a:moveTo>
                    <a:pt x="7467600" y="10051796"/>
                  </a:moveTo>
                  <a:lnTo>
                    <a:pt x="7315200" y="10051796"/>
                  </a:lnTo>
                  <a:lnTo>
                    <a:pt x="7315200" y="10000996"/>
                  </a:lnTo>
                  <a:lnTo>
                    <a:pt x="7467600" y="10000996"/>
                  </a:lnTo>
                  <a:close/>
                  <a:moveTo>
                    <a:pt x="7112000" y="10000996"/>
                  </a:moveTo>
                  <a:lnTo>
                    <a:pt x="6959600" y="10000996"/>
                  </a:lnTo>
                  <a:lnTo>
                    <a:pt x="6959600" y="9950196"/>
                  </a:lnTo>
                  <a:lnTo>
                    <a:pt x="7112000" y="9950196"/>
                  </a:lnTo>
                  <a:close/>
                  <a:moveTo>
                    <a:pt x="6756400" y="9950196"/>
                  </a:moveTo>
                  <a:lnTo>
                    <a:pt x="6604000" y="9950196"/>
                  </a:lnTo>
                  <a:lnTo>
                    <a:pt x="6604000" y="9899396"/>
                  </a:lnTo>
                  <a:lnTo>
                    <a:pt x="6756400" y="9899396"/>
                  </a:lnTo>
                  <a:close/>
                  <a:moveTo>
                    <a:pt x="6400800" y="9899396"/>
                  </a:moveTo>
                  <a:lnTo>
                    <a:pt x="6248400" y="9899396"/>
                  </a:lnTo>
                  <a:lnTo>
                    <a:pt x="6248400" y="9848596"/>
                  </a:lnTo>
                  <a:lnTo>
                    <a:pt x="6400800" y="9848596"/>
                  </a:lnTo>
                  <a:close/>
                  <a:moveTo>
                    <a:pt x="6045200" y="9848596"/>
                  </a:moveTo>
                  <a:lnTo>
                    <a:pt x="5892800" y="9848596"/>
                  </a:lnTo>
                  <a:lnTo>
                    <a:pt x="5892800" y="9797796"/>
                  </a:lnTo>
                  <a:lnTo>
                    <a:pt x="6045200" y="9797796"/>
                  </a:lnTo>
                  <a:close/>
                  <a:moveTo>
                    <a:pt x="5689600" y="9797796"/>
                  </a:moveTo>
                  <a:lnTo>
                    <a:pt x="5537200" y="9797796"/>
                  </a:lnTo>
                  <a:lnTo>
                    <a:pt x="5537200" y="9746996"/>
                  </a:lnTo>
                  <a:lnTo>
                    <a:pt x="5689600" y="9746996"/>
                  </a:lnTo>
                  <a:close/>
                  <a:moveTo>
                    <a:pt x="5334000" y="9746996"/>
                  </a:moveTo>
                  <a:lnTo>
                    <a:pt x="5181600" y="9746996"/>
                  </a:lnTo>
                  <a:lnTo>
                    <a:pt x="5181600" y="9696196"/>
                  </a:lnTo>
                  <a:lnTo>
                    <a:pt x="5334000" y="9696196"/>
                  </a:lnTo>
                  <a:close/>
                  <a:moveTo>
                    <a:pt x="4978400" y="9696196"/>
                  </a:moveTo>
                  <a:lnTo>
                    <a:pt x="4826000" y="9696196"/>
                  </a:lnTo>
                  <a:lnTo>
                    <a:pt x="4826000" y="9645396"/>
                  </a:lnTo>
                  <a:lnTo>
                    <a:pt x="4978400" y="9645396"/>
                  </a:lnTo>
                  <a:close/>
                  <a:moveTo>
                    <a:pt x="4622800" y="9645396"/>
                  </a:moveTo>
                  <a:lnTo>
                    <a:pt x="4470400" y="9645396"/>
                  </a:lnTo>
                  <a:lnTo>
                    <a:pt x="4470400" y="9594596"/>
                  </a:lnTo>
                  <a:lnTo>
                    <a:pt x="4622800" y="9594596"/>
                  </a:lnTo>
                  <a:close/>
                  <a:moveTo>
                    <a:pt x="4267200" y="9594596"/>
                  </a:moveTo>
                  <a:lnTo>
                    <a:pt x="4114800" y="9594596"/>
                  </a:lnTo>
                  <a:lnTo>
                    <a:pt x="4114800" y="9543796"/>
                  </a:lnTo>
                  <a:lnTo>
                    <a:pt x="4267200" y="9543796"/>
                  </a:lnTo>
                  <a:close/>
                  <a:moveTo>
                    <a:pt x="3911600" y="9543796"/>
                  </a:moveTo>
                  <a:lnTo>
                    <a:pt x="3759200" y="9543796"/>
                  </a:lnTo>
                  <a:lnTo>
                    <a:pt x="3759200" y="9492996"/>
                  </a:lnTo>
                  <a:lnTo>
                    <a:pt x="3911600" y="9492996"/>
                  </a:lnTo>
                  <a:close/>
                  <a:moveTo>
                    <a:pt x="3556000" y="9492996"/>
                  </a:moveTo>
                  <a:lnTo>
                    <a:pt x="3403600" y="9492996"/>
                  </a:lnTo>
                  <a:lnTo>
                    <a:pt x="3403600" y="9442196"/>
                  </a:lnTo>
                  <a:lnTo>
                    <a:pt x="3556000" y="9442196"/>
                  </a:lnTo>
                  <a:close/>
                  <a:moveTo>
                    <a:pt x="3200400" y="9442196"/>
                  </a:moveTo>
                  <a:lnTo>
                    <a:pt x="3048000" y="9442196"/>
                  </a:lnTo>
                  <a:lnTo>
                    <a:pt x="3048000" y="9391396"/>
                  </a:lnTo>
                  <a:lnTo>
                    <a:pt x="3200400" y="9391396"/>
                  </a:lnTo>
                  <a:close/>
                  <a:moveTo>
                    <a:pt x="2844800" y="9391396"/>
                  </a:moveTo>
                  <a:lnTo>
                    <a:pt x="2692400" y="9391396"/>
                  </a:lnTo>
                  <a:lnTo>
                    <a:pt x="2692400" y="9340596"/>
                  </a:lnTo>
                  <a:lnTo>
                    <a:pt x="2844800" y="9340596"/>
                  </a:lnTo>
                  <a:close/>
                  <a:moveTo>
                    <a:pt x="2489200" y="9340596"/>
                  </a:moveTo>
                  <a:lnTo>
                    <a:pt x="2336800" y="9340596"/>
                  </a:lnTo>
                  <a:lnTo>
                    <a:pt x="2336800" y="9289796"/>
                  </a:lnTo>
                  <a:lnTo>
                    <a:pt x="2489200" y="9289796"/>
                  </a:lnTo>
                  <a:close/>
                  <a:moveTo>
                    <a:pt x="2133600" y="9289796"/>
                  </a:moveTo>
                  <a:lnTo>
                    <a:pt x="1981200" y="9289796"/>
                  </a:lnTo>
                  <a:lnTo>
                    <a:pt x="1981200" y="9238996"/>
                  </a:lnTo>
                  <a:lnTo>
                    <a:pt x="2133600" y="9238996"/>
                  </a:lnTo>
                  <a:close/>
                  <a:moveTo>
                    <a:pt x="1778000" y="9238996"/>
                  </a:moveTo>
                  <a:lnTo>
                    <a:pt x="1625600" y="9238996"/>
                  </a:lnTo>
                  <a:lnTo>
                    <a:pt x="1625600" y="9188196"/>
                  </a:lnTo>
                  <a:lnTo>
                    <a:pt x="1778000" y="9188196"/>
                  </a:lnTo>
                  <a:close/>
                  <a:moveTo>
                    <a:pt x="1422400" y="9188196"/>
                  </a:moveTo>
                  <a:lnTo>
                    <a:pt x="1270000" y="9188196"/>
                  </a:lnTo>
                  <a:lnTo>
                    <a:pt x="1270000" y="9137396"/>
                  </a:lnTo>
                  <a:lnTo>
                    <a:pt x="1422400" y="9137396"/>
                  </a:lnTo>
                  <a:close/>
                  <a:moveTo>
                    <a:pt x="1066800" y="9137396"/>
                  </a:moveTo>
                  <a:lnTo>
                    <a:pt x="914400" y="9137396"/>
                  </a:lnTo>
                  <a:lnTo>
                    <a:pt x="914400" y="9086596"/>
                  </a:lnTo>
                  <a:lnTo>
                    <a:pt x="1066800" y="9086596"/>
                  </a:lnTo>
                  <a:close/>
                  <a:moveTo>
                    <a:pt x="711200" y="9086596"/>
                  </a:moveTo>
                  <a:lnTo>
                    <a:pt x="558800" y="9086596"/>
                  </a:lnTo>
                  <a:lnTo>
                    <a:pt x="558800" y="9035796"/>
                  </a:lnTo>
                  <a:lnTo>
                    <a:pt x="711200" y="9035796"/>
                  </a:lnTo>
                  <a:close/>
                  <a:moveTo>
                    <a:pt x="355600" y="9035796"/>
                  </a:moveTo>
                  <a:lnTo>
                    <a:pt x="203200" y="9035796"/>
                  </a:lnTo>
                  <a:lnTo>
                    <a:pt x="203200" y="8984996"/>
                  </a:lnTo>
                  <a:lnTo>
                    <a:pt x="355600" y="8984996"/>
                  </a:lnTo>
                  <a:close/>
                  <a:moveTo>
                    <a:pt x="0" y="8984996"/>
                  </a:moveTo>
                  <a:lnTo>
                    <a:pt x="1652270" y="8984996"/>
                  </a:lnTo>
                  <a:lnTo>
                    <a:pt x="1652270" y="8959596"/>
                  </a:lnTo>
                  <a:lnTo>
                    <a:pt x="1652270" y="8984996"/>
                  </a:lnTo>
                  <a:cubicBezTo>
                    <a:pt x="1622044" y="8984996"/>
                    <a:pt x="1592199" y="8983091"/>
                    <a:pt x="1562989" y="8979408"/>
                  </a:cubicBezTo>
                  <a:lnTo>
                    <a:pt x="1569339" y="8928989"/>
                  </a:lnTo>
                  <a:cubicBezTo>
                    <a:pt x="1596517" y="8932418"/>
                    <a:pt x="1624203" y="8934196"/>
                    <a:pt x="1652270" y="8934196"/>
                  </a:cubicBezTo>
                  <a:lnTo>
                    <a:pt x="1718437" y="8934196"/>
                  </a:lnTo>
                  <a:close/>
                  <a:moveTo>
                    <a:pt x="1360932" y="8871458"/>
                  </a:moveTo>
                  <a:cubicBezTo>
                    <a:pt x="1312672" y="8849487"/>
                    <a:pt x="1267206" y="8822309"/>
                    <a:pt x="1225550" y="8790559"/>
                  </a:cubicBezTo>
                  <a:lnTo>
                    <a:pt x="1256284" y="8750173"/>
                  </a:lnTo>
                  <a:cubicBezTo>
                    <a:pt x="1295019" y="8779637"/>
                    <a:pt x="1337056" y="8804910"/>
                    <a:pt x="1381887" y="8825230"/>
                  </a:cubicBezTo>
                  <a:close/>
                  <a:moveTo>
                    <a:pt x="1079119" y="11802237"/>
                  </a:moveTo>
                  <a:cubicBezTo>
                    <a:pt x="1048512" y="11759692"/>
                    <a:pt x="1022604" y="11713464"/>
                    <a:pt x="1002157" y="11664442"/>
                  </a:cubicBezTo>
                  <a:lnTo>
                    <a:pt x="1049020" y="11644757"/>
                  </a:lnTo>
                  <a:cubicBezTo>
                    <a:pt x="1068070" y="11690223"/>
                    <a:pt x="1092073" y="11733022"/>
                    <a:pt x="1120394" y="11772519"/>
                  </a:cubicBezTo>
                  <a:close/>
                  <a:moveTo>
                    <a:pt x="951103" y="11460734"/>
                  </a:moveTo>
                  <a:cubicBezTo>
                    <a:pt x="948944" y="11438636"/>
                    <a:pt x="947928" y="11416157"/>
                    <a:pt x="947928" y="11393424"/>
                  </a:cubicBezTo>
                  <a:lnTo>
                    <a:pt x="947928" y="11305921"/>
                  </a:lnTo>
                  <a:lnTo>
                    <a:pt x="998728" y="11305921"/>
                  </a:lnTo>
                  <a:lnTo>
                    <a:pt x="998728" y="11393424"/>
                  </a:lnTo>
                  <a:lnTo>
                    <a:pt x="973328" y="11393424"/>
                  </a:lnTo>
                  <a:lnTo>
                    <a:pt x="998728" y="11393424"/>
                  </a:lnTo>
                  <a:cubicBezTo>
                    <a:pt x="998728" y="11414506"/>
                    <a:pt x="999744" y="11435334"/>
                    <a:pt x="1001649" y="11455908"/>
                  </a:cubicBezTo>
                  <a:close/>
                  <a:moveTo>
                    <a:pt x="947928" y="11102721"/>
                  </a:moveTo>
                  <a:lnTo>
                    <a:pt x="947928" y="10950321"/>
                  </a:lnTo>
                  <a:lnTo>
                    <a:pt x="998728" y="10950321"/>
                  </a:lnTo>
                  <a:lnTo>
                    <a:pt x="998728" y="11102721"/>
                  </a:lnTo>
                  <a:close/>
                  <a:moveTo>
                    <a:pt x="998728" y="10747121"/>
                  </a:moveTo>
                  <a:lnTo>
                    <a:pt x="998728" y="10594721"/>
                  </a:lnTo>
                  <a:lnTo>
                    <a:pt x="998728" y="10747121"/>
                  </a:lnTo>
                  <a:close/>
                  <a:moveTo>
                    <a:pt x="998728" y="10391521"/>
                  </a:moveTo>
                  <a:lnTo>
                    <a:pt x="998728" y="10239121"/>
                  </a:lnTo>
                  <a:lnTo>
                    <a:pt x="998728" y="10391521"/>
                  </a:lnTo>
                  <a:close/>
                  <a:moveTo>
                    <a:pt x="998728" y="10035921"/>
                  </a:moveTo>
                  <a:lnTo>
                    <a:pt x="998728" y="9883521"/>
                  </a:lnTo>
                  <a:lnTo>
                    <a:pt x="998728" y="10035921"/>
                  </a:lnTo>
                  <a:close/>
                  <a:moveTo>
                    <a:pt x="998728" y="9680321"/>
                  </a:moveTo>
                  <a:lnTo>
                    <a:pt x="998728" y="9527921"/>
                  </a:lnTo>
                  <a:lnTo>
                    <a:pt x="998728" y="9680321"/>
                  </a:lnTo>
                  <a:close/>
                  <a:moveTo>
                    <a:pt x="998728" y="9324721"/>
                  </a:moveTo>
                  <a:lnTo>
                    <a:pt x="998728" y="9172321"/>
                  </a:lnTo>
                  <a:lnTo>
                    <a:pt x="998728" y="9324721"/>
                  </a:lnTo>
                  <a:close/>
                  <a:moveTo>
                    <a:pt x="998728" y="8969121"/>
                  </a:moveTo>
                  <a:lnTo>
                    <a:pt x="998728" y="8816721"/>
                  </a:lnTo>
                  <a:lnTo>
                    <a:pt x="998728" y="8969121"/>
                  </a:lnTo>
                  <a:close/>
                  <a:moveTo>
                    <a:pt x="998728" y="8613521"/>
                  </a:moveTo>
                  <a:lnTo>
                    <a:pt x="998728" y="8461121"/>
                  </a:lnTo>
                  <a:lnTo>
                    <a:pt x="998728" y="8613521"/>
                  </a:lnTo>
                  <a:close/>
                  <a:moveTo>
                    <a:pt x="998728" y="8257921"/>
                  </a:moveTo>
                  <a:lnTo>
                    <a:pt x="998728" y="8105521"/>
                  </a:lnTo>
                  <a:lnTo>
                    <a:pt x="998728" y="8257921"/>
                  </a:lnTo>
                  <a:close/>
                  <a:moveTo>
                    <a:pt x="998728" y="7902321"/>
                  </a:moveTo>
                  <a:lnTo>
                    <a:pt x="998728" y="7749921"/>
                  </a:lnTo>
                  <a:lnTo>
                    <a:pt x="998728" y="7902321"/>
                  </a:lnTo>
                  <a:close/>
                  <a:moveTo>
                    <a:pt x="998728" y="7546721"/>
                  </a:moveTo>
                  <a:lnTo>
                    <a:pt x="998728" y="7394321"/>
                  </a:lnTo>
                  <a:lnTo>
                    <a:pt x="998728" y="7546721"/>
                  </a:lnTo>
                  <a:close/>
                  <a:moveTo>
                    <a:pt x="998728" y="7191121"/>
                  </a:moveTo>
                  <a:lnTo>
                    <a:pt x="998728" y="7038721"/>
                  </a:lnTo>
                  <a:lnTo>
                    <a:pt x="998728" y="7191121"/>
                  </a:lnTo>
                  <a:close/>
                  <a:moveTo>
                    <a:pt x="998728" y="6835521"/>
                  </a:moveTo>
                  <a:lnTo>
                    <a:pt x="998728" y="6683121"/>
                  </a:lnTo>
                  <a:lnTo>
                    <a:pt x="998728" y="6835521"/>
                  </a:lnTo>
                  <a:close/>
                  <a:moveTo>
                    <a:pt x="998728" y="6479921"/>
                  </a:moveTo>
                  <a:lnTo>
                    <a:pt x="998728" y="6327521"/>
                  </a:lnTo>
                  <a:lnTo>
                    <a:pt x="998728" y="6479921"/>
                  </a:lnTo>
                  <a:close/>
                  <a:moveTo>
                    <a:pt x="998728" y="6124321"/>
                  </a:moveTo>
                  <a:lnTo>
                    <a:pt x="998728" y="5971921"/>
                  </a:lnTo>
                  <a:lnTo>
                    <a:pt x="998728" y="6124321"/>
                  </a:lnTo>
                  <a:close/>
                  <a:moveTo>
                    <a:pt x="998728" y="5768721"/>
                  </a:moveTo>
                  <a:lnTo>
                    <a:pt x="998728" y="5616321"/>
                  </a:lnTo>
                  <a:lnTo>
                    <a:pt x="998728" y="5768721"/>
                  </a:lnTo>
                  <a:close/>
                  <a:moveTo>
                    <a:pt x="998728" y="5413121"/>
                  </a:moveTo>
                  <a:lnTo>
                    <a:pt x="998728" y="5260721"/>
                  </a:lnTo>
                  <a:lnTo>
                    <a:pt x="998728" y="5413121"/>
                  </a:lnTo>
                  <a:close/>
                  <a:moveTo>
                    <a:pt x="998728" y="5057521"/>
                  </a:moveTo>
                  <a:lnTo>
                    <a:pt x="998728" y="4905121"/>
                  </a:lnTo>
                  <a:lnTo>
                    <a:pt x="998728" y="5057521"/>
                  </a:lnTo>
                  <a:close/>
                  <a:moveTo>
                    <a:pt x="998728" y="4701921"/>
                  </a:moveTo>
                  <a:lnTo>
                    <a:pt x="998728" y="4549521"/>
                  </a:lnTo>
                  <a:lnTo>
                    <a:pt x="998728" y="4701921"/>
                  </a:lnTo>
                  <a:close/>
                  <a:moveTo>
                    <a:pt x="998728" y="4346321"/>
                  </a:moveTo>
                  <a:lnTo>
                    <a:pt x="998728" y="4193921"/>
                  </a:lnTo>
                  <a:lnTo>
                    <a:pt x="998728" y="4346321"/>
                  </a:lnTo>
                  <a:close/>
                  <a:moveTo>
                    <a:pt x="998728" y="3990721"/>
                  </a:moveTo>
                  <a:lnTo>
                    <a:pt x="998728" y="3838321"/>
                  </a:lnTo>
                  <a:lnTo>
                    <a:pt x="998728" y="3990721"/>
                  </a:lnTo>
                  <a:close/>
                  <a:moveTo>
                    <a:pt x="998728" y="3635121"/>
                  </a:moveTo>
                  <a:lnTo>
                    <a:pt x="998728" y="3482721"/>
                  </a:lnTo>
                  <a:lnTo>
                    <a:pt x="998728" y="3635121"/>
                  </a:lnTo>
                  <a:close/>
                  <a:moveTo>
                    <a:pt x="998728" y="3279521"/>
                  </a:moveTo>
                  <a:lnTo>
                    <a:pt x="998728" y="3127121"/>
                  </a:lnTo>
                  <a:lnTo>
                    <a:pt x="998728" y="3279521"/>
                  </a:lnTo>
                  <a:close/>
                  <a:moveTo>
                    <a:pt x="998728" y="2923921"/>
                  </a:moveTo>
                  <a:lnTo>
                    <a:pt x="998728" y="2771521"/>
                  </a:lnTo>
                  <a:lnTo>
                    <a:pt x="998728" y="2923921"/>
                  </a:lnTo>
                  <a:close/>
                  <a:moveTo>
                    <a:pt x="998728" y="2568321"/>
                  </a:moveTo>
                  <a:lnTo>
                    <a:pt x="998728" y="2415921"/>
                  </a:lnTo>
                  <a:lnTo>
                    <a:pt x="998728" y="2568321"/>
                  </a:lnTo>
                  <a:close/>
                  <a:moveTo>
                    <a:pt x="998728" y="2212721"/>
                  </a:moveTo>
                  <a:lnTo>
                    <a:pt x="998728" y="2060321"/>
                  </a:lnTo>
                  <a:lnTo>
                    <a:pt x="998728" y="2212721"/>
                  </a:lnTo>
                  <a:close/>
                  <a:moveTo>
                    <a:pt x="998728" y="1857121"/>
                  </a:moveTo>
                  <a:lnTo>
                    <a:pt x="998728" y="1704721"/>
                  </a:lnTo>
                  <a:lnTo>
                    <a:pt x="998728" y="1857121"/>
                  </a:lnTo>
                  <a:close/>
                  <a:moveTo>
                    <a:pt x="998728" y="1501521"/>
                  </a:moveTo>
                  <a:lnTo>
                    <a:pt x="998728" y="1349121"/>
                  </a:lnTo>
                  <a:lnTo>
                    <a:pt x="998728" y="1501521"/>
                  </a:lnTo>
                  <a:close/>
                  <a:moveTo>
                    <a:pt x="998728" y="1145921"/>
                  </a:moveTo>
                  <a:lnTo>
                    <a:pt x="998728" y="993521"/>
                  </a:lnTo>
                  <a:lnTo>
                    <a:pt x="998728" y="1145921"/>
                  </a:lnTo>
                  <a:close/>
                  <a:moveTo>
                    <a:pt x="998728" y="790321"/>
                  </a:moveTo>
                  <a:lnTo>
                    <a:pt x="998728" y="702945"/>
                  </a:lnTo>
                  <a:lnTo>
                    <a:pt x="973328" y="702945"/>
                  </a:lnTo>
                  <a:lnTo>
                    <a:pt x="947928" y="702945"/>
                  </a:lnTo>
                  <a:cubicBezTo>
                    <a:pt x="947928" y="649097"/>
                    <a:pt x="954024" y="596519"/>
                    <a:pt x="965581" y="546100"/>
                  </a:cubicBezTo>
                  <a:lnTo>
                    <a:pt x="1015111" y="557403"/>
                  </a:lnTo>
                  <a:cubicBezTo>
                    <a:pt x="1004316" y="604139"/>
                    <a:pt x="998728" y="652907"/>
                    <a:pt x="998728" y="702945"/>
                  </a:cubicBezTo>
                  <a:lnTo>
                    <a:pt x="998728" y="790321"/>
                  </a:lnTo>
                  <a:close/>
                </a:path>
              </a:pathLst>
            </a:custGeom>
            <a:solidFill>
              <a:srgbClr val="FF3F4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6217432" y="367128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6848004" y="1668014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78185" y="8685616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531425" y="9449241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8992975" y="1563982"/>
            <a:ext cx="9525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endParaRPr/>
          </a:p>
        </p:txBody>
      </p:sp>
      <p:sp>
        <p:nvSpPr>
          <p:cNvPr id="9" name="Freeform 9"/>
          <p:cNvSpPr/>
          <p:nvPr/>
        </p:nvSpPr>
        <p:spPr>
          <a:xfrm>
            <a:off x="3174326" y="705968"/>
            <a:ext cx="11939349" cy="3664890"/>
          </a:xfrm>
          <a:custGeom>
            <a:avLst/>
            <a:gdLst/>
            <a:ahLst/>
            <a:cxnLst/>
            <a:rect l="l" t="t" r="r" b="b"/>
            <a:pathLst>
              <a:path w="11939349" h="3664890">
                <a:moveTo>
                  <a:pt x="0" y="0"/>
                </a:moveTo>
                <a:lnTo>
                  <a:pt x="11939348" y="0"/>
                </a:lnTo>
                <a:lnTo>
                  <a:pt x="11939348" y="3664891"/>
                </a:lnTo>
                <a:lnTo>
                  <a:pt x="0" y="366489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15084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3174326" y="4370859"/>
            <a:ext cx="11939349" cy="5308791"/>
          </a:xfrm>
          <a:custGeom>
            <a:avLst/>
            <a:gdLst/>
            <a:ahLst/>
            <a:cxnLst/>
            <a:rect l="l" t="t" r="r" b="b"/>
            <a:pathLst>
              <a:path w="11939349" h="5308791">
                <a:moveTo>
                  <a:pt x="0" y="0"/>
                </a:moveTo>
                <a:lnTo>
                  <a:pt x="11939348" y="0"/>
                </a:lnTo>
                <a:lnTo>
                  <a:pt x="11939348" y="5308791"/>
                </a:lnTo>
                <a:lnTo>
                  <a:pt x="0" y="530879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r="-2903" b="-95266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8185" y="380140"/>
            <a:ext cx="17503965" cy="9299510"/>
            <a:chOff x="0" y="0"/>
            <a:chExt cx="22768400" cy="12096400"/>
          </a:xfrm>
        </p:grpSpPr>
        <p:sp>
          <p:nvSpPr>
            <p:cNvPr id="3" name="Freeform 3"/>
            <p:cNvSpPr/>
            <p:nvPr/>
          </p:nvSpPr>
          <p:spPr>
            <a:xfrm>
              <a:off x="-947928" y="0"/>
              <a:ext cx="23654258" cy="12032869"/>
            </a:xfrm>
            <a:custGeom>
              <a:avLst/>
              <a:gdLst/>
              <a:ahLst/>
              <a:cxnLst/>
              <a:rect l="l" t="t" r="r" b="b"/>
              <a:pathLst>
                <a:path w="23654258" h="12032869">
                  <a:moveTo>
                    <a:pt x="1042543" y="350774"/>
                  </a:moveTo>
                  <a:cubicBezTo>
                    <a:pt x="1069086" y="305054"/>
                    <a:pt x="1100709" y="262636"/>
                    <a:pt x="1136523" y="224155"/>
                  </a:cubicBezTo>
                  <a:lnTo>
                    <a:pt x="1173734" y="258826"/>
                  </a:lnTo>
                  <a:cubicBezTo>
                    <a:pt x="1140460" y="294513"/>
                    <a:pt x="1111123" y="333883"/>
                    <a:pt x="1086485" y="376301"/>
                  </a:cubicBezTo>
                  <a:close/>
                  <a:moveTo>
                    <a:pt x="1300988" y="93472"/>
                  </a:moveTo>
                  <a:cubicBezTo>
                    <a:pt x="1346327" y="67437"/>
                    <a:pt x="1394841" y="46228"/>
                    <a:pt x="1445768" y="30607"/>
                  </a:cubicBezTo>
                  <a:lnTo>
                    <a:pt x="1460627" y="79248"/>
                  </a:lnTo>
                  <a:cubicBezTo>
                    <a:pt x="1413383" y="93726"/>
                    <a:pt x="1368425" y="113284"/>
                    <a:pt x="1326388" y="137541"/>
                  </a:cubicBezTo>
                  <a:close/>
                  <a:moveTo>
                    <a:pt x="1653540" y="0"/>
                  </a:moveTo>
                  <a:lnTo>
                    <a:pt x="1805940" y="0"/>
                  </a:lnTo>
                  <a:lnTo>
                    <a:pt x="1805940" y="50800"/>
                  </a:lnTo>
                  <a:lnTo>
                    <a:pt x="1653540" y="50800"/>
                  </a:lnTo>
                  <a:close/>
                  <a:moveTo>
                    <a:pt x="2009140" y="50800"/>
                  </a:moveTo>
                  <a:lnTo>
                    <a:pt x="2161540" y="50800"/>
                  </a:lnTo>
                  <a:lnTo>
                    <a:pt x="2009140" y="50800"/>
                  </a:lnTo>
                  <a:close/>
                  <a:moveTo>
                    <a:pt x="2364740" y="50800"/>
                  </a:moveTo>
                  <a:lnTo>
                    <a:pt x="2517140" y="50800"/>
                  </a:lnTo>
                  <a:lnTo>
                    <a:pt x="2364740" y="50800"/>
                  </a:lnTo>
                  <a:close/>
                  <a:moveTo>
                    <a:pt x="2720340" y="50800"/>
                  </a:moveTo>
                  <a:lnTo>
                    <a:pt x="2872740" y="50800"/>
                  </a:lnTo>
                  <a:lnTo>
                    <a:pt x="2720340" y="50800"/>
                  </a:lnTo>
                  <a:close/>
                  <a:moveTo>
                    <a:pt x="3075940" y="50800"/>
                  </a:moveTo>
                  <a:lnTo>
                    <a:pt x="3228340" y="50800"/>
                  </a:lnTo>
                  <a:lnTo>
                    <a:pt x="3075940" y="50800"/>
                  </a:lnTo>
                  <a:close/>
                  <a:moveTo>
                    <a:pt x="3431540" y="50800"/>
                  </a:moveTo>
                  <a:lnTo>
                    <a:pt x="3583940" y="50800"/>
                  </a:lnTo>
                  <a:lnTo>
                    <a:pt x="3431540" y="50800"/>
                  </a:lnTo>
                  <a:close/>
                  <a:moveTo>
                    <a:pt x="3787140" y="50800"/>
                  </a:moveTo>
                  <a:lnTo>
                    <a:pt x="3939540" y="50800"/>
                  </a:lnTo>
                  <a:lnTo>
                    <a:pt x="3787140" y="50800"/>
                  </a:lnTo>
                  <a:close/>
                  <a:moveTo>
                    <a:pt x="4142740" y="50800"/>
                  </a:moveTo>
                  <a:lnTo>
                    <a:pt x="4295140" y="50800"/>
                  </a:lnTo>
                  <a:lnTo>
                    <a:pt x="4142740" y="50800"/>
                  </a:lnTo>
                  <a:close/>
                  <a:moveTo>
                    <a:pt x="4498340" y="50800"/>
                  </a:moveTo>
                  <a:lnTo>
                    <a:pt x="4650740" y="50800"/>
                  </a:lnTo>
                  <a:lnTo>
                    <a:pt x="4498340" y="50800"/>
                  </a:lnTo>
                  <a:close/>
                  <a:moveTo>
                    <a:pt x="4853940" y="50800"/>
                  </a:moveTo>
                  <a:lnTo>
                    <a:pt x="5006340" y="50800"/>
                  </a:lnTo>
                  <a:lnTo>
                    <a:pt x="4853940" y="50800"/>
                  </a:lnTo>
                  <a:close/>
                  <a:moveTo>
                    <a:pt x="5209540" y="50800"/>
                  </a:moveTo>
                  <a:lnTo>
                    <a:pt x="5361940" y="50800"/>
                  </a:lnTo>
                  <a:lnTo>
                    <a:pt x="5209540" y="50800"/>
                  </a:lnTo>
                  <a:close/>
                  <a:moveTo>
                    <a:pt x="5565140" y="50800"/>
                  </a:moveTo>
                  <a:lnTo>
                    <a:pt x="5717540" y="50800"/>
                  </a:lnTo>
                  <a:lnTo>
                    <a:pt x="5565140" y="50800"/>
                  </a:lnTo>
                  <a:close/>
                  <a:moveTo>
                    <a:pt x="5920740" y="50800"/>
                  </a:moveTo>
                  <a:lnTo>
                    <a:pt x="6073140" y="50800"/>
                  </a:lnTo>
                  <a:lnTo>
                    <a:pt x="5920740" y="50800"/>
                  </a:lnTo>
                  <a:close/>
                  <a:moveTo>
                    <a:pt x="6276340" y="50800"/>
                  </a:moveTo>
                  <a:lnTo>
                    <a:pt x="6428740" y="50800"/>
                  </a:lnTo>
                  <a:lnTo>
                    <a:pt x="6276340" y="50800"/>
                  </a:lnTo>
                  <a:close/>
                  <a:moveTo>
                    <a:pt x="6631940" y="50800"/>
                  </a:moveTo>
                  <a:lnTo>
                    <a:pt x="6784340" y="50800"/>
                  </a:lnTo>
                  <a:lnTo>
                    <a:pt x="6631940" y="50800"/>
                  </a:lnTo>
                  <a:close/>
                  <a:moveTo>
                    <a:pt x="6987540" y="50800"/>
                  </a:moveTo>
                  <a:lnTo>
                    <a:pt x="7139940" y="50800"/>
                  </a:lnTo>
                  <a:lnTo>
                    <a:pt x="6987540" y="50800"/>
                  </a:lnTo>
                  <a:close/>
                  <a:moveTo>
                    <a:pt x="7343140" y="50800"/>
                  </a:moveTo>
                  <a:lnTo>
                    <a:pt x="7495540" y="50800"/>
                  </a:lnTo>
                  <a:lnTo>
                    <a:pt x="7343140" y="50800"/>
                  </a:lnTo>
                  <a:close/>
                  <a:moveTo>
                    <a:pt x="7698740" y="50800"/>
                  </a:moveTo>
                  <a:lnTo>
                    <a:pt x="7851140" y="50800"/>
                  </a:lnTo>
                  <a:lnTo>
                    <a:pt x="7698740" y="50800"/>
                  </a:lnTo>
                  <a:close/>
                  <a:moveTo>
                    <a:pt x="8054340" y="50800"/>
                  </a:moveTo>
                  <a:lnTo>
                    <a:pt x="8206740" y="50800"/>
                  </a:lnTo>
                  <a:lnTo>
                    <a:pt x="8054340" y="50800"/>
                  </a:lnTo>
                  <a:close/>
                  <a:moveTo>
                    <a:pt x="8409940" y="50800"/>
                  </a:moveTo>
                  <a:lnTo>
                    <a:pt x="8562340" y="50800"/>
                  </a:lnTo>
                  <a:lnTo>
                    <a:pt x="8409940" y="50800"/>
                  </a:lnTo>
                  <a:close/>
                  <a:moveTo>
                    <a:pt x="8765540" y="50800"/>
                  </a:moveTo>
                  <a:lnTo>
                    <a:pt x="8917940" y="50800"/>
                  </a:lnTo>
                  <a:lnTo>
                    <a:pt x="8765540" y="50800"/>
                  </a:lnTo>
                  <a:close/>
                  <a:moveTo>
                    <a:pt x="9121140" y="50800"/>
                  </a:moveTo>
                  <a:lnTo>
                    <a:pt x="9273540" y="50800"/>
                  </a:lnTo>
                  <a:lnTo>
                    <a:pt x="9121140" y="50800"/>
                  </a:lnTo>
                  <a:close/>
                  <a:moveTo>
                    <a:pt x="9476740" y="50800"/>
                  </a:moveTo>
                  <a:lnTo>
                    <a:pt x="9629140" y="50800"/>
                  </a:lnTo>
                  <a:lnTo>
                    <a:pt x="9476740" y="50800"/>
                  </a:lnTo>
                  <a:close/>
                  <a:moveTo>
                    <a:pt x="9832340" y="50800"/>
                  </a:moveTo>
                  <a:lnTo>
                    <a:pt x="9984740" y="50800"/>
                  </a:lnTo>
                  <a:lnTo>
                    <a:pt x="9832340" y="50800"/>
                  </a:lnTo>
                  <a:close/>
                  <a:moveTo>
                    <a:pt x="10187940" y="50800"/>
                  </a:moveTo>
                  <a:lnTo>
                    <a:pt x="10340340" y="50800"/>
                  </a:lnTo>
                  <a:lnTo>
                    <a:pt x="10187940" y="50800"/>
                  </a:lnTo>
                  <a:close/>
                  <a:moveTo>
                    <a:pt x="10543540" y="50800"/>
                  </a:moveTo>
                  <a:lnTo>
                    <a:pt x="10695940" y="50800"/>
                  </a:lnTo>
                  <a:lnTo>
                    <a:pt x="10543540" y="50800"/>
                  </a:lnTo>
                  <a:close/>
                  <a:moveTo>
                    <a:pt x="10899140" y="50800"/>
                  </a:moveTo>
                  <a:lnTo>
                    <a:pt x="11051540" y="50800"/>
                  </a:lnTo>
                  <a:lnTo>
                    <a:pt x="10899140" y="50800"/>
                  </a:lnTo>
                  <a:close/>
                  <a:moveTo>
                    <a:pt x="11254740" y="50800"/>
                  </a:moveTo>
                  <a:lnTo>
                    <a:pt x="11407140" y="50800"/>
                  </a:lnTo>
                  <a:lnTo>
                    <a:pt x="11254740" y="50800"/>
                  </a:lnTo>
                  <a:close/>
                  <a:moveTo>
                    <a:pt x="11610340" y="50800"/>
                  </a:moveTo>
                  <a:lnTo>
                    <a:pt x="11762740" y="50800"/>
                  </a:lnTo>
                  <a:lnTo>
                    <a:pt x="11610340" y="50800"/>
                  </a:lnTo>
                  <a:close/>
                  <a:moveTo>
                    <a:pt x="11965940" y="50800"/>
                  </a:moveTo>
                  <a:lnTo>
                    <a:pt x="12118340" y="50800"/>
                  </a:lnTo>
                  <a:lnTo>
                    <a:pt x="11965940" y="50800"/>
                  </a:lnTo>
                  <a:close/>
                  <a:moveTo>
                    <a:pt x="12321540" y="50800"/>
                  </a:moveTo>
                  <a:lnTo>
                    <a:pt x="12473940" y="50800"/>
                  </a:lnTo>
                  <a:lnTo>
                    <a:pt x="12321540" y="50800"/>
                  </a:lnTo>
                  <a:close/>
                  <a:moveTo>
                    <a:pt x="12677140" y="50800"/>
                  </a:moveTo>
                  <a:lnTo>
                    <a:pt x="12829540" y="50800"/>
                  </a:lnTo>
                  <a:lnTo>
                    <a:pt x="12677140" y="50800"/>
                  </a:lnTo>
                  <a:close/>
                  <a:moveTo>
                    <a:pt x="13032740" y="50800"/>
                  </a:moveTo>
                  <a:lnTo>
                    <a:pt x="13185140" y="50800"/>
                  </a:lnTo>
                  <a:lnTo>
                    <a:pt x="13032740" y="50800"/>
                  </a:lnTo>
                  <a:close/>
                  <a:moveTo>
                    <a:pt x="13388340" y="50800"/>
                  </a:moveTo>
                  <a:lnTo>
                    <a:pt x="13540740" y="50800"/>
                  </a:lnTo>
                  <a:lnTo>
                    <a:pt x="13388340" y="50800"/>
                  </a:lnTo>
                  <a:close/>
                  <a:moveTo>
                    <a:pt x="13743940" y="50800"/>
                  </a:moveTo>
                  <a:lnTo>
                    <a:pt x="13896340" y="50800"/>
                  </a:lnTo>
                  <a:lnTo>
                    <a:pt x="13743940" y="50800"/>
                  </a:lnTo>
                  <a:close/>
                  <a:moveTo>
                    <a:pt x="14099541" y="50800"/>
                  </a:moveTo>
                  <a:lnTo>
                    <a:pt x="14251941" y="50800"/>
                  </a:lnTo>
                  <a:lnTo>
                    <a:pt x="14099541" y="50800"/>
                  </a:lnTo>
                  <a:close/>
                  <a:moveTo>
                    <a:pt x="14455141" y="50800"/>
                  </a:moveTo>
                  <a:lnTo>
                    <a:pt x="14607541" y="50800"/>
                  </a:lnTo>
                  <a:lnTo>
                    <a:pt x="14455141" y="50800"/>
                  </a:lnTo>
                  <a:close/>
                  <a:moveTo>
                    <a:pt x="14810741" y="50800"/>
                  </a:moveTo>
                  <a:lnTo>
                    <a:pt x="14963141" y="50800"/>
                  </a:lnTo>
                  <a:lnTo>
                    <a:pt x="14810741" y="50800"/>
                  </a:lnTo>
                  <a:close/>
                  <a:moveTo>
                    <a:pt x="15166341" y="50800"/>
                  </a:moveTo>
                  <a:lnTo>
                    <a:pt x="15318741" y="50800"/>
                  </a:lnTo>
                  <a:lnTo>
                    <a:pt x="15166341" y="50800"/>
                  </a:lnTo>
                  <a:close/>
                  <a:moveTo>
                    <a:pt x="15521941" y="50800"/>
                  </a:moveTo>
                  <a:lnTo>
                    <a:pt x="15674341" y="50800"/>
                  </a:lnTo>
                  <a:lnTo>
                    <a:pt x="15521941" y="50800"/>
                  </a:lnTo>
                  <a:close/>
                  <a:moveTo>
                    <a:pt x="15877541" y="50800"/>
                  </a:moveTo>
                  <a:lnTo>
                    <a:pt x="16029941" y="50800"/>
                  </a:lnTo>
                  <a:lnTo>
                    <a:pt x="15877541" y="50800"/>
                  </a:lnTo>
                  <a:close/>
                  <a:moveTo>
                    <a:pt x="16233141" y="50800"/>
                  </a:moveTo>
                  <a:lnTo>
                    <a:pt x="16385541" y="50800"/>
                  </a:lnTo>
                  <a:lnTo>
                    <a:pt x="16233141" y="50800"/>
                  </a:lnTo>
                  <a:close/>
                  <a:moveTo>
                    <a:pt x="16588741" y="50800"/>
                  </a:moveTo>
                  <a:lnTo>
                    <a:pt x="16741141" y="50800"/>
                  </a:lnTo>
                  <a:lnTo>
                    <a:pt x="16588741" y="50800"/>
                  </a:lnTo>
                  <a:close/>
                  <a:moveTo>
                    <a:pt x="16944341" y="50800"/>
                  </a:moveTo>
                  <a:lnTo>
                    <a:pt x="17096741" y="50800"/>
                  </a:lnTo>
                  <a:lnTo>
                    <a:pt x="16944341" y="50800"/>
                  </a:lnTo>
                  <a:close/>
                  <a:moveTo>
                    <a:pt x="17299941" y="50800"/>
                  </a:moveTo>
                  <a:lnTo>
                    <a:pt x="17452341" y="50800"/>
                  </a:lnTo>
                  <a:lnTo>
                    <a:pt x="17299941" y="50800"/>
                  </a:lnTo>
                  <a:close/>
                  <a:moveTo>
                    <a:pt x="17655541" y="50800"/>
                  </a:moveTo>
                  <a:lnTo>
                    <a:pt x="17807941" y="50800"/>
                  </a:lnTo>
                  <a:lnTo>
                    <a:pt x="17655541" y="50800"/>
                  </a:lnTo>
                  <a:close/>
                  <a:moveTo>
                    <a:pt x="18011141" y="50800"/>
                  </a:moveTo>
                  <a:lnTo>
                    <a:pt x="18163541" y="50800"/>
                  </a:lnTo>
                  <a:lnTo>
                    <a:pt x="18011141" y="50800"/>
                  </a:lnTo>
                  <a:close/>
                  <a:moveTo>
                    <a:pt x="18366741" y="50800"/>
                  </a:moveTo>
                  <a:lnTo>
                    <a:pt x="18519141" y="50800"/>
                  </a:lnTo>
                  <a:lnTo>
                    <a:pt x="18366741" y="50800"/>
                  </a:lnTo>
                  <a:close/>
                  <a:moveTo>
                    <a:pt x="18722341" y="50800"/>
                  </a:moveTo>
                  <a:lnTo>
                    <a:pt x="18874741" y="50800"/>
                  </a:lnTo>
                  <a:lnTo>
                    <a:pt x="18722341" y="50800"/>
                  </a:lnTo>
                  <a:close/>
                  <a:moveTo>
                    <a:pt x="19077941" y="50800"/>
                  </a:moveTo>
                  <a:lnTo>
                    <a:pt x="19230341" y="50800"/>
                  </a:lnTo>
                  <a:lnTo>
                    <a:pt x="19077941" y="50800"/>
                  </a:lnTo>
                  <a:close/>
                  <a:moveTo>
                    <a:pt x="19433541" y="50800"/>
                  </a:moveTo>
                  <a:lnTo>
                    <a:pt x="19585941" y="50800"/>
                  </a:lnTo>
                  <a:lnTo>
                    <a:pt x="19433541" y="50800"/>
                  </a:lnTo>
                  <a:close/>
                  <a:moveTo>
                    <a:pt x="19789141" y="50800"/>
                  </a:moveTo>
                  <a:lnTo>
                    <a:pt x="19941541" y="50800"/>
                  </a:lnTo>
                  <a:lnTo>
                    <a:pt x="19789141" y="50800"/>
                  </a:lnTo>
                  <a:close/>
                  <a:moveTo>
                    <a:pt x="20144741" y="50800"/>
                  </a:moveTo>
                  <a:lnTo>
                    <a:pt x="20297141" y="50800"/>
                  </a:lnTo>
                  <a:lnTo>
                    <a:pt x="20144741" y="50800"/>
                  </a:lnTo>
                  <a:close/>
                  <a:moveTo>
                    <a:pt x="20500341" y="50800"/>
                  </a:moveTo>
                  <a:lnTo>
                    <a:pt x="20652741" y="50800"/>
                  </a:lnTo>
                  <a:lnTo>
                    <a:pt x="20500341" y="50800"/>
                  </a:lnTo>
                  <a:close/>
                  <a:moveTo>
                    <a:pt x="20855941" y="50800"/>
                  </a:moveTo>
                  <a:lnTo>
                    <a:pt x="21008341" y="50800"/>
                  </a:lnTo>
                  <a:lnTo>
                    <a:pt x="20855941" y="50800"/>
                  </a:lnTo>
                  <a:close/>
                  <a:moveTo>
                    <a:pt x="21211541" y="50800"/>
                  </a:moveTo>
                  <a:lnTo>
                    <a:pt x="21363941" y="50800"/>
                  </a:lnTo>
                  <a:lnTo>
                    <a:pt x="21211541" y="50800"/>
                  </a:lnTo>
                  <a:close/>
                  <a:moveTo>
                    <a:pt x="21567141" y="50800"/>
                  </a:moveTo>
                  <a:lnTo>
                    <a:pt x="21719541" y="50800"/>
                  </a:lnTo>
                  <a:lnTo>
                    <a:pt x="21567141" y="50800"/>
                  </a:lnTo>
                  <a:close/>
                  <a:moveTo>
                    <a:pt x="21922741" y="50800"/>
                  </a:moveTo>
                  <a:lnTo>
                    <a:pt x="22075141" y="50800"/>
                  </a:lnTo>
                  <a:lnTo>
                    <a:pt x="21922741" y="50800"/>
                  </a:lnTo>
                  <a:close/>
                  <a:moveTo>
                    <a:pt x="22278341" y="50800"/>
                  </a:moveTo>
                  <a:lnTo>
                    <a:pt x="22430741" y="50800"/>
                  </a:lnTo>
                  <a:lnTo>
                    <a:pt x="22278341" y="50800"/>
                  </a:lnTo>
                  <a:close/>
                  <a:moveTo>
                    <a:pt x="22633941" y="50800"/>
                  </a:moveTo>
                  <a:lnTo>
                    <a:pt x="22786341" y="50800"/>
                  </a:lnTo>
                  <a:lnTo>
                    <a:pt x="22633941" y="50800"/>
                  </a:lnTo>
                  <a:close/>
                  <a:moveTo>
                    <a:pt x="22989541" y="50800"/>
                  </a:moveTo>
                  <a:lnTo>
                    <a:pt x="23012018" y="50800"/>
                  </a:lnTo>
                  <a:lnTo>
                    <a:pt x="23012018" y="25400"/>
                  </a:lnTo>
                  <a:lnTo>
                    <a:pt x="23012018" y="0"/>
                  </a:lnTo>
                  <a:cubicBezTo>
                    <a:pt x="23057867" y="0"/>
                    <a:pt x="23102570" y="4318"/>
                    <a:pt x="23146004" y="12700"/>
                  </a:cubicBezTo>
                  <a:lnTo>
                    <a:pt x="23136352" y="62611"/>
                  </a:lnTo>
                  <a:cubicBezTo>
                    <a:pt x="23096092" y="54864"/>
                    <a:pt x="23054565" y="50800"/>
                    <a:pt x="23012018" y="50800"/>
                  </a:cubicBezTo>
                  <a:lnTo>
                    <a:pt x="22989541" y="50800"/>
                  </a:lnTo>
                  <a:close/>
                  <a:moveTo>
                    <a:pt x="23343997" y="133604"/>
                  </a:moveTo>
                  <a:cubicBezTo>
                    <a:pt x="23390733" y="158623"/>
                    <a:pt x="23434293" y="188595"/>
                    <a:pt x="23473917" y="223012"/>
                  </a:cubicBezTo>
                  <a:lnTo>
                    <a:pt x="23440643" y="261366"/>
                  </a:lnTo>
                  <a:cubicBezTo>
                    <a:pt x="23403815" y="229362"/>
                    <a:pt x="23363428" y="201549"/>
                    <a:pt x="23319993" y="178308"/>
                  </a:cubicBezTo>
                  <a:close/>
                  <a:moveTo>
                    <a:pt x="23586314" y="427355"/>
                  </a:moveTo>
                  <a:cubicBezTo>
                    <a:pt x="23613999" y="471805"/>
                    <a:pt x="23636859" y="519430"/>
                    <a:pt x="23654258" y="569722"/>
                  </a:cubicBezTo>
                  <a:lnTo>
                    <a:pt x="23606252" y="586232"/>
                  </a:lnTo>
                  <a:cubicBezTo>
                    <a:pt x="23590123" y="539623"/>
                    <a:pt x="23568915" y="495300"/>
                    <a:pt x="23543260" y="454152"/>
                  </a:cubicBezTo>
                  <a:close/>
                  <a:moveTo>
                    <a:pt x="23648924" y="803148"/>
                  </a:moveTo>
                  <a:cubicBezTo>
                    <a:pt x="23649178" y="810514"/>
                    <a:pt x="23649305" y="817880"/>
                    <a:pt x="23649305" y="825373"/>
                  </a:cubicBezTo>
                  <a:lnTo>
                    <a:pt x="23623905" y="825373"/>
                  </a:lnTo>
                  <a:lnTo>
                    <a:pt x="23649305" y="825373"/>
                  </a:lnTo>
                  <a:lnTo>
                    <a:pt x="23649305" y="834136"/>
                  </a:lnTo>
                  <a:lnTo>
                    <a:pt x="23598505" y="834136"/>
                  </a:lnTo>
                  <a:lnTo>
                    <a:pt x="23598505" y="702945"/>
                  </a:lnTo>
                  <a:cubicBezTo>
                    <a:pt x="23598505" y="696087"/>
                    <a:pt x="23598378" y="689229"/>
                    <a:pt x="23598124" y="682371"/>
                  </a:cubicBezTo>
                  <a:close/>
                  <a:moveTo>
                    <a:pt x="23598505" y="1038860"/>
                  </a:moveTo>
                  <a:lnTo>
                    <a:pt x="23598505" y="1191260"/>
                  </a:lnTo>
                  <a:lnTo>
                    <a:pt x="23547705" y="1191260"/>
                  </a:lnTo>
                  <a:lnTo>
                    <a:pt x="23547705" y="1038860"/>
                  </a:lnTo>
                  <a:close/>
                  <a:moveTo>
                    <a:pt x="23547705" y="1394460"/>
                  </a:moveTo>
                  <a:lnTo>
                    <a:pt x="23547705" y="1546860"/>
                  </a:lnTo>
                  <a:lnTo>
                    <a:pt x="23496905" y="1546860"/>
                  </a:lnTo>
                  <a:lnTo>
                    <a:pt x="23496905" y="1394460"/>
                  </a:lnTo>
                  <a:close/>
                  <a:moveTo>
                    <a:pt x="23496905" y="1750060"/>
                  </a:moveTo>
                  <a:lnTo>
                    <a:pt x="23496905" y="1902460"/>
                  </a:lnTo>
                  <a:lnTo>
                    <a:pt x="23446105" y="1902460"/>
                  </a:lnTo>
                  <a:lnTo>
                    <a:pt x="23446105" y="1750060"/>
                  </a:lnTo>
                  <a:close/>
                  <a:moveTo>
                    <a:pt x="23446105" y="2105660"/>
                  </a:moveTo>
                  <a:lnTo>
                    <a:pt x="23446105" y="2258060"/>
                  </a:lnTo>
                  <a:lnTo>
                    <a:pt x="23395305" y="2258060"/>
                  </a:lnTo>
                  <a:lnTo>
                    <a:pt x="23395305" y="2105660"/>
                  </a:lnTo>
                  <a:close/>
                  <a:moveTo>
                    <a:pt x="23395305" y="2461260"/>
                  </a:moveTo>
                  <a:lnTo>
                    <a:pt x="23395305" y="2613660"/>
                  </a:lnTo>
                  <a:lnTo>
                    <a:pt x="23344505" y="2613660"/>
                  </a:lnTo>
                  <a:lnTo>
                    <a:pt x="23344505" y="2461260"/>
                  </a:lnTo>
                  <a:close/>
                  <a:moveTo>
                    <a:pt x="23344505" y="2816860"/>
                  </a:moveTo>
                  <a:lnTo>
                    <a:pt x="23344505" y="2969260"/>
                  </a:lnTo>
                  <a:lnTo>
                    <a:pt x="23293705" y="2969260"/>
                  </a:lnTo>
                  <a:lnTo>
                    <a:pt x="23293705" y="2816860"/>
                  </a:lnTo>
                  <a:close/>
                  <a:moveTo>
                    <a:pt x="23293705" y="3172460"/>
                  </a:moveTo>
                  <a:lnTo>
                    <a:pt x="23293705" y="3324860"/>
                  </a:lnTo>
                  <a:lnTo>
                    <a:pt x="23242905" y="3324860"/>
                  </a:lnTo>
                  <a:lnTo>
                    <a:pt x="23242905" y="3172460"/>
                  </a:lnTo>
                  <a:close/>
                  <a:moveTo>
                    <a:pt x="23242905" y="3528060"/>
                  </a:moveTo>
                  <a:lnTo>
                    <a:pt x="23242905" y="3680460"/>
                  </a:lnTo>
                  <a:lnTo>
                    <a:pt x="23192105" y="3680460"/>
                  </a:lnTo>
                  <a:lnTo>
                    <a:pt x="23192105" y="3528060"/>
                  </a:lnTo>
                  <a:close/>
                  <a:moveTo>
                    <a:pt x="23192105" y="3883660"/>
                  </a:moveTo>
                  <a:lnTo>
                    <a:pt x="23192105" y="4036060"/>
                  </a:lnTo>
                  <a:lnTo>
                    <a:pt x="23141305" y="4036060"/>
                  </a:lnTo>
                  <a:lnTo>
                    <a:pt x="23141305" y="3883660"/>
                  </a:lnTo>
                  <a:close/>
                  <a:moveTo>
                    <a:pt x="23141305" y="4239260"/>
                  </a:moveTo>
                  <a:lnTo>
                    <a:pt x="23141305" y="4391660"/>
                  </a:lnTo>
                  <a:lnTo>
                    <a:pt x="23090505" y="4391660"/>
                  </a:lnTo>
                  <a:lnTo>
                    <a:pt x="23090505" y="4239260"/>
                  </a:lnTo>
                  <a:close/>
                  <a:moveTo>
                    <a:pt x="23090505" y="4594860"/>
                  </a:moveTo>
                  <a:lnTo>
                    <a:pt x="23090505" y="4747260"/>
                  </a:lnTo>
                  <a:lnTo>
                    <a:pt x="23039705" y="4747260"/>
                  </a:lnTo>
                  <a:lnTo>
                    <a:pt x="23039705" y="4594860"/>
                  </a:lnTo>
                  <a:close/>
                  <a:moveTo>
                    <a:pt x="23039705" y="4950460"/>
                  </a:moveTo>
                  <a:lnTo>
                    <a:pt x="23039705" y="5102860"/>
                  </a:lnTo>
                  <a:lnTo>
                    <a:pt x="22988905" y="5102860"/>
                  </a:lnTo>
                  <a:lnTo>
                    <a:pt x="22988905" y="4950460"/>
                  </a:lnTo>
                  <a:close/>
                  <a:moveTo>
                    <a:pt x="22988905" y="5306060"/>
                  </a:moveTo>
                  <a:lnTo>
                    <a:pt x="22988905" y="5458460"/>
                  </a:lnTo>
                  <a:lnTo>
                    <a:pt x="22938105" y="5458460"/>
                  </a:lnTo>
                  <a:lnTo>
                    <a:pt x="22938105" y="5306060"/>
                  </a:lnTo>
                  <a:close/>
                  <a:moveTo>
                    <a:pt x="22938105" y="5661660"/>
                  </a:moveTo>
                  <a:lnTo>
                    <a:pt x="22938105" y="5814060"/>
                  </a:lnTo>
                  <a:lnTo>
                    <a:pt x="22887305" y="5814060"/>
                  </a:lnTo>
                  <a:lnTo>
                    <a:pt x="22887305" y="5661660"/>
                  </a:lnTo>
                  <a:close/>
                  <a:moveTo>
                    <a:pt x="22887305" y="6017260"/>
                  </a:moveTo>
                  <a:lnTo>
                    <a:pt x="22887305" y="6169660"/>
                  </a:lnTo>
                  <a:lnTo>
                    <a:pt x="22836505" y="6169660"/>
                  </a:lnTo>
                  <a:lnTo>
                    <a:pt x="22836505" y="6017260"/>
                  </a:lnTo>
                  <a:close/>
                  <a:moveTo>
                    <a:pt x="22836505" y="6372860"/>
                  </a:moveTo>
                  <a:lnTo>
                    <a:pt x="22836505" y="6525260"/>
                  </a:lnTo>
                  <a:lnTo>
                    <a:pt x="22785705" y="6525260"/>
                  </a:lnTo>
                  <a:lnTo>
                    <a:pt x="22785705" y="6372860"/>
                  </a:lnTo>
                  <a:close/>
                  <a:moveTo>
                    <a:pt x="22785705" y="6728460"/>
                  </a:moveTo>
                  <a:lnTo>
                    <a:pt x="22785705" y="6880860"/>
                  </a:lnTo>
                  <a:lnTo>
                    <a:pt x="22734905" y="6880860"/>
                  </a:lnTo>
                  <a:lnTo>
                    <a:pt x="22734905" y="6728460"/>
                  </a:lnTo>
                  <a:close/>
                  <a:moveTo>
                    <a:pt x="22734905" y="7084060"/>
                  </a:moveTo>
                  <a:lnTo>
                    <a:pt x="22734905" y="7236460"/>
                  </a:lnTo>
                  <a:lnTo>
                    <a:pt x="22684105" y="7236460"/>
                  </a:lnTo>
                  <a:lnTo>
                    <a:pt x="22684105" y="7084060"/>
                  </a:lnTo>
                  <a:close/>
                  <a:moveTo>
                    <a:pt x="22684105" y="7439660"/>
                  </a:moveTo>
                  <a:lnTo>
                    <a:pt x="22684105" y="7592060"/>
                  </a:lnTo>
                  <a:lnTo>
                    <a:pt x="22633305" y="7592060"/>
                  </a:lnTo>
                  <a:lnTo>
                    <a:pt x="22633305" y="7439660"/>
                  </a:lnTo>
                  <a:close/>
                  <a:moveTo>
                    <a:pt x="22633305" y="7795260"/>
                  </a:moveTo>
                  <a:lnTo>
                    <a:pt x="22633305" y="7947660"/>
                  </a:lnTo>
                  <a:lnTo>
                    <a:pt x="22582505" y="7947660"/>
                  </a:lnTo>
                  <a:lnTo>
                    <a:pt x="22582505" y="7795260"/>
                  </a:lnTo>
                  <a:close/>
                  <a:moveTo>
                    <a:pt x="22582505" y="8150860"/>
                  </a:moveTo>
                  <a:lnTo>
                    <a:pt x="22582505" y="8303260"/>
                  </a:lnTo>
                  <a:lnTo>
                    <a:pt x="22531705" y="8303260"/>
                  </a:lnTo>
                  <a:lnTo>
                    <a:pt x="22531705" y="8150860"/>
                  </a:lnTo>
                  <a:close/>
                  <a:moveTo>
                    <a:pt x="22531705" y="8506460"/>
                  </a:moveTo>
                  <a:lnTo>
                    <a:pt x="22531705" y="8658860"/>
                  </a:lnTo>
                  <a:lnTo>
                    <a:pt x="22480905" y="8658860"/>
                  </a:lnTo>
                  <a:lnTo>
                    <a:pt x="22480905" y="8506460"/>
                  </a:lnTo>
                  <a:close/>
                  <a:moveTo>
                    <a:pt x="22480905" y="8862060"/>
                  </a:moveTo>
                  <a:lnTo>
                    <a:pt x="22480905" y="9014460"/>
                  </a:lnTo>
                  <a:lnTo>
                    <a:pt x="22430105" y="9014460"/>
                  </a:lnTo>
                  <a:lnTo>
                    <a:pt x="22430105" y="8862060"/>
                  </a:lnTo>
                  <a:close/>
                  <a:moveTo>
                    <a:pt x="22430105" y="9217660"/>
                  </a:moveTo>
                  <a:lnTo>
                    <a:pt x="22430105" y="9370060"/>
                  </a:lnTo>
                  <a:lnTo>
                    <a:pt x="22379305" y="9370060"/>
                  </a:lnTo>
                  <a:lnTo>
                    <a:pt x="22379305" y="9217660"/>
                  </a:lnTo>
                  <a:close/>
                  <a:moveTo>
                    <a:pt x="22379305" y="9573260"/>
                  </a:moveTo>
                  <a:lnTo>
                    <a:pt x="22379305" y="9725660"/>
                  </a:lnTo>
                  <a:lnTo>
                    <a:pt x="22328505" y="9725660"/>
                  </a:lnTo>
                  <a:lnTo>
                    <a:pt x="22328505" y="9573260"/>
                  </a:lnTo>
                  <a:close/>
                  <a:moveTo>
                    <a:pt x="22328505" y="9928860"/>
                  </a:moveTo>
                  <a:lnTo>
                    <a:pt x="22328505" y="10081260"/>
                  </a:lnTo>
                  <a:lnTo>
                    <a:pt x="22277705" y="10081260"/>
                  </a:lnTo>
                  <a:lnTo>
                    <a:pt x="22277705" y="9928860"/>
                  </a:lnTo>
                  <a:close/>
                  <a:moveTo>
                    <a:pt x="22277705" y="10284460"/>
                  </a:moveTo>
                  <a:lnTo>
                    <a:pt x="22277705" y="10436860"/>
                  </a:lnTo>
                  <a:lnTo>
                    <a:pt x="22226905" y="10436860"/>
                  </a:lnTo>
                  <a:lnTo>
                    <a:pt x="22226905" y="10284460"/>
                  </a:lnTo>
                  <a:close/>
                  <a:moveTo>
                    <a:pt x="22226905" y="10640060"/>
                  </a:moveTo>
                  <a:lnTo>
                    <a:pt x="22226905" y="10792460"/>
                  </a:lnTo>
                  <a:lnTo>
                    <a:pt x="22176105" y="10792460"/>
                  </a:lnTo>
                  <a:lnTo>
                    <a:pt x="22176105" y="10640060"/>
                  </a:lnTo>
                  <a:close/>
                  <a:moveTo>
                    <a:pt x="22176105" y="10995660"/>
                  </a:moveTo>
                  <a:lnTo>
                    <a:pt x="22176105" y="11148060"/>
                  </a:lnTo>
                  <a:lnTo>
                    <a:pt x="22125305" y="11148060"/>
                  </a:lnTo>
                  <a:lnTo>
                    <a:pt x="22125305" y="10995660"/>
                  </a:lnTo>
                  <a:close/>
                  <a:moveTo>
                    <a:pt x="22125305" y="11351260"/>
                  </a:moveTo>
                  <a:lnTo>
                    <a:pt x="22125305" y="11394948"/>
                  </a:lnTo>
                  <a:lnTo>
                    <a:pt x="22099905" y="11394948"/>
                  </a:lnTo>
                  <a:lnTo>
                    <a:pt x="22125305" y="11394948"/>
                  </a:lnTo>
                  <a:cubicBezTo>
                    <a:pt x="22125305" y="11433175"/>
                    <a:pt x="22122257" y="11470767"/>
                    <a:pt x="22116289" y="11507343"/>
                  </a:cubicBezTo>
                  <a:lnTo>
                    <a:pt x="22066123" y="11499215"/>
                  </a:lnTo>
                  <a:cubicBezTo>
                    <a:pt x="22071584" y="11465306"/>
                    <a:pt x="22074378" y="11430381"/>
                    <a:pt x="22074378" y="11394821"/>
                  </a:cubicBezTo>
                  <a:lnTo>
                    <a:pt x="22074378" y="11351133"/>
                  </a:lnTo>
                  <a:close/>
                  <a:moveTo>
                    <a:pt x="22001226" y="11707114"/>
                  </a:moveTo>
                  <a:cubicBezTo>
                    <a:pt x="21977604" y="11754612"/>
                    <a:pt x="21948775" y="11798935"/>
                    <a:pt x="21915501" y="11839575"/>
                  </a:cubicBezTo>
                  <a:lnTo>
                    <a:pt x="21876258" y="11807317"/>
                  </a:lnTo>
                  <a:cubicBezTo>
                    <a:pt x="21907118" y="11769598"/>
                    <a:pt x="21933915" y="11728450"/>
                    <a:pt x="21955760" y="11684508"/>
                  </a:cubicBezTo>
                  <a:close/>
                  <a:moveTo>
                    <a:pt x="21714333" y="11957812"/>
                  </a:moveTo>
                  <a:cubicBezTo>
                    <a:pt x="21670772" y="11986768"/>
                    <a:pt x="21623782" y="12011025"/>
                    <a:pt x="21573998" y="12029821"/>
                  </a:cubicBezTo>
                  <a:lnTo>
                    <a:pt x="21556090" y="11982323"/>
                  </a:lnTo>
                  <a:cubicBezTo>
                    <a:pt x="21602191" y="11964924"/>
                    <a:pt x="21645753" y="11942445"/>
                    <a:pt x="21686265" y="11915521"/>
                  </a:cubicBezTo>
                  <a:close/>
                  <a:moveTo>
                    <a:pt x="21340699" y="12031472"/>
                  </a:moveTo>
                  <a:cubicBezTo>
                    <a:pt x="21326093" y="12032361"/>
                    <a:pt x="21311363" y="12032869"/>
                    <a:pt x="21296630" y="12032869"/>
                  </a:cubicBezTo>
                  <a:lnTo>
                    <a:pt x="21296630" y="12007469"/>
                  </a:lnTo>
                  <a:lnTo>
                    <a:pt x="21296630" y="12032869"/>
                  </a:lnTo>
                  <a:lnTo>
                    <a:pt x="21186648" y="12032869"/>
                  </a:lnTo>
                  <a:lnTo>
                    <a:pt x="21186648" y="11982069"/>
                  </a:lnTo>
                  <a:lnTo>
                    <a:pt x="21296630" y="11982069"/>
                  </a:lnTo>
                  <a:cubicBezTo>
                    <a:pt x="21310346" y="11982069"/>
                    <a:pt x="21324063" y="11981688"/>
                    <a:pt x="21337651" y="11980799"/>
                  </a:cubicBezTo>
                  <a:close/>
                  <a:moveTo>
                    <a:pt x="20980400" y="11982196"/>
                  </a:moveTo>
                  <a:lnTo>
                    <a:pt x="20828000" y="11982196"/>
                  </a:lnTo>
                  <a:lnTo>
                    <a:pt x="20828000" y="11931396"/>
                  </a:lnTo>
                  <a:lnTo>
                    <a:pt x="20980400" y="11931396"/>
                  </a:lnTo>
                  <a:close/>
                  <a:moveTo>
                    <a:pt x="20624800" y="11931396"/>
                  </a:moveTo>
                  <a:lnTo>
                    <a:pt x="20472400" y="11931396"/>
                  </a:lnTo>
                  <a:lnTo>
                    <a:pt x="20472400" y="11880596"/>
                  </a:lnTo>
                  <a:lnTo>
                    <a:pt x="20624800" y="11880596"/>
                  </a:lnTo>
                  <a:close/>
                  <a:moveTo>
                    <a:pt x="20269200" y="11880596"/>
                  </a:moveTo>
                  <a:lnTo>
                    <a:pt x="20116800" y="11880596"/>
                  </a:lnTo>
                  <a:lnTo>
                    <a:pt x="20116800" y="11829796"/>
                  </a:lnTo>
                  <a:lnTo>
                    <a:pt x="20269200" y="11829796"/>
                  </a:lnTo>
                  <a:close/>
                  <a:moveTo>
                    <a:pt x="19913600" y="11829796"/>
                  </a:moveTo>
                  <a:lnTo>
                    <a:pt x="19761200" y="11829796"/>
                  </a:lnTo>
                  <a:lnTo>
                    <a:pt x="19761200" y="11778996"/>
                  </a:lnTo>
                  <a:lnTo>
                    <a:pt x="19913600" y="11778996"/>
                  </a:lnTo>
                  <a:close/>
                  <a:moveTo>
                    <a:pt x="19558000" y="11778996"/>
                  </a:moveTo>
                  <a:lnTo>
                    <a:pt x="19405600" y="11778996"/>
                  </a:lnTo>
                  <a:lnTo>
                    <a:pt x="19405600" y="11728196"/>
                  </a:lnTo>
                  <a:lnTo>
                    <a:pt x="19558000" y="11728196"/>
                  </a:lnTo>
                  <a:close/>
                  <a:moveTo>
                    <a:pt x="19202400" y="11728196"/>
                  </a:moveTo>
                  <a:lnTo>
                    <a:pt x="19050000" y="11728196"/>
                  </a:lnTo>
                  <a:lnTo>
                    <a:pt x="19050000" y="11677396"/>
                  </a:lnTo>
                  <a:lnTo>
                    <a:pt x="19202400" y="11677396"/>
                  </a:lnTo>
                  <a:close/>
                  <a:moveTo>
                    <a:pt x="18846800" y="11677396"/>
                  </a:moveTo>
                  <a:lnTo>
                    <a:pt x="18694400" y="11677396"/>
                  </a:lnTo>
                  <a:lnTo>
                    <a:pt x="18694400" y="11626596"/>
                  </a:lnTo>
                  <a:lnTo>
                    <a:pt x="18846800" y="11626596"/>
                  </a:lnTo>
                  <a:close/>
                  <a:moveTo>
                    <a:pt x="18491200" y="11626596"/>
                  </a:moveTo>
                  <a:lnTo>
                    <a:pt x="18338800" y="11626596"/>
                  </a:lnTo>
                  <a:lnTo>
                    <a:pt x="18338800" y="11575796"/>
                  </a:lnTo>
                  <a:lnTo>
                    <a:pt x="18491200" y="11575796"/>
                  </a:lnTo>
                  <a:close/>
                  <a:moveTo>
                    <a:pt x="18135600" y="11575796"/>
                  </a:moveTo>
                  <a:lnTo>
                    <a:pt x="17983200" y="11575796"/>
                  </a:lnTo>
                  <a:lnTo>
                    <a:pt x="17983200" y="11524996"/>
                  </a:lnTo>
                  <a:lnTo>
                    <a:pt x="18135600" y="11524996"/>
                  </a:lnTo>
                  <a:close/>
                  <a:moveTo>
                    <a:pt x="17780000" y="11524996"/>
                  </a:moveTo>
                  <a:lnTo>
                    <a:pt x="17627600" y="11524996"/>
                  </a:lnTo>
                  <a:lnTo>
                    <a:pt x="17627600" y="11474196"/>
                  </a:lnTo>
                  <a:lnTo>
                    <a:pt x="17780000" y="11474196"/>
                  </a:lnTo>
                  <a:close/>
                  <a:moveTo>
                    <a:pt x="17424400" y="11474196"/>
                  </a:moveTo>
                  <a:lnTo>
                    <a:pt x="17272000" y="11474196"/>
                  </a:lnTo>
                  <a:lnTo>
                    <a:pt x="17272000" y="11423396"/>
                  </a:lnTo>
                  <a:lnTo>
                    <a:pt x="17424400" y="11423396"/>
                  </a:lnTo>
                  <a:close/>
                  <a:moveTo>
                    <a:pt x="17068800" y="11423396"/>
                  </a:moveTo>
                  <a:lnTo>
                    <a:pt x="16916400" y="11423396"/>
                  </a:lnTo>
                  <a:lnTo>
                    <a:pt x="16916400" y="11372596"/>
                  </a:lnTo>
                  <a:lnTo>
                    <a:pt x="17068800" y="11372596"/>
                  </a:lnTo>
                  <a:close/>
                  <a:moveTo>
                    <a:pt x="16713200" y="11372596"/>
                  </a:moveTo>
                  <a:lnTo>
                    <a:pt x="16560800" y="11372596"/>
                  </a:lnTo>
                  <a:lnTo>
                    <a:pt x="16560800" y="11321796"/>
                  </a:lnTo>
                  <a:lnTo>
                    <a:pt x="16713200" y="11321796"/>
                  </a:lnTo>
                  <a:close/>
                  <a:moveTo>
                    <a:pt x="16357600" y="11321796"/>
                  </a:moveTo>
                  <a:lnTo>
                    <a:pt x="16205200" y="11321796"/>
                  </a:lnTo>
                  <a:lnTo>
                    <a:pt x="16205200" y="11270996"/>
                  </a:lnTo>
                  <a:lnTo>
                    <a:pt x="16357600" y="11270996"/>
                  </a:lnTo>
                  <a:close/>
                  <a:moveTo>
                    <a:pt x="16002000" y="11270996"/>
                  </a:moveTo>
                  <a:lnTo>
                    <a:pt x="15849600" y="11270996"/>
                  </a:lnTo>
                  <a:lnTo>
                    <a:pt x="15849600" y="11220196"/>
                  </a:lnTo>
                  <a:lnTo>
                    <a:pt x="16002000" y="11220196"/>
                  </a:lnTo>
                  <a:close/>
                  <a:moveTo>
                    <a:pt x="15646400" y="11220196"/>
                  </a:moveTo>
                  <a:lnTo>
                    <a:pt x="15494000" y="11220196"/>
                  </a:lnTo>
                  <a:lnTo>
                    <a:pt x="15494000" y="11169396"/>
                  </a:lnTo>
                  <a:lnTo>
                    <a:pt x="15646400" y="11169396"/>
                  </a:lnTo>
                  <a:close/>
                  <a:moveTo>
                    <a:pt x="15290800" y="11169396"/>
                  </a:moveTo>
                  <a:lnTo>
                    <a:pt x="15138400" y="11169396"/>
                  </a:lnTo>
                  <a:lnTo>
                    <a:pt x="15138400" y="11118596"/>
                  </a:lnTo>
                  <a:lnTo>
                    <a:pt x="15290800" y="11118596"/>
                  </a:lnTo>
                  <a:close/>
                  <a:moveTo>
                    <a:pt x="14935200" y="11118596"/>
                  </a:moveTo>
                  <a:lnTo>
                    <a:pt x="14782800" y="11118596"/>
                  </a:lnTo>
                  <a:lnTo>
                    <a:pt x="14782800" y="11067796"/>
                  </a:lnTo>
                  <a:lnTo>
                    <a:pt x="14935200" y="11067796"/>
                  </a:lnTo>
                  <a:close/>
                  <a:moveTo>
                    <a:pt x="14579600" y="11067796"/>
                  </a:moveTo>
                  <a:lnTo>
                    <a:pt x="14427200" y="11067796"/>
                  </a:lnTo>
                  <a:lnTo>
                    <a:pt x="14427200" y="11016996"/>
                  </a:lnTo>
                  <a:lnTo>
                    <a:pt x="14579600" y="11016996"/>
                  </a:lnTo>
                  <a:close/>
                  <a:moveTo>
                    <a:pt x="14224000" y="11016996"/>
                  </a:moveTo>
                  <a:lnTo>
                    <a:pt x="14071600" y="11016996"/>
                  </a:lnTo>
                  <a:lnTo>
                    <a:pt x="14071600" y="10966196"/>
                  </a:lnTo>
                  <a:lnTo>
                    <a:pt x="14224000" y="10966196"/>
                  </a:lnTo>
                  <a:close/>
                  <a:moveTo>
                    <a:pt x="13868400" y="10966196"/>
                  </a:moveTo>
                  <a:lnTo>
                    <a:pt x="13716000" y="10966196"/>
                  </a:lnTo>
                  <a:lnTo>
                    <a:pt x="13716000" y="10915396"/>
                  </a:lnTo>
                  <a:lnTo>
                    <a:pt x="13868400" y="10915396"/>
                  </a:lnTo>
                  <a:close/>
                  <a:moveTo>
                    <a:pt x="13512800" y="10915396"/>
                  </a:moveTo>
                  <a:lnTo>
                    <a:pt x="13360400" y="10915396"/>
                  </a:lnTo>
                  <a:lnTo>
                    <a:pt x="13360400" y="10864596"/>
                  </a:lnTo>
                  <a:lnTo>
                    <a:pt x="13512800" y="10864596"/>
                  </a:lnTo>
                  <a:close/>
                  <a:moveTo>
                    <a:pt x="13157200" y="10864596"/>
                  </a:moveTo>
                  <a:lnTo>
                    <a:pt x="13004800" y="10864596"/>
                  </a:lnTo>
                  <a:lnTo>
                    <a:pt x="13004800" y="10813796"/>
                  </a:lnTo>
                  <a:lnTo>
                    <a:pt x="13157200" y="10813796"/>
                  </a:lnTo>
                  <a:close/>
                  <a:moveTo>
                    <a:pt x="12801600" y="10813796"/>
                  </a:moveTo>
                  <a:lnTo>
                    <a:pt x="12649200" y="10813796"/>
                  </a:lnTo>
                  <a:lnTo>
                    <a:pt x="12649200" y="10762996"/>
                  </a:lnTo>
                  <a:lnTo>
                    <a:pt x="12801600" y="10762996"/>
                  </a:lnTo>
                  <a:close/>
                  <a:moveTo>
                    <a:pt x="12446000" y="10762996"/>
                  </a:moveTo>
                  <a:lnTo>
                    <a:pt x="12293600" y="10762996"/>
                  </a:lnTo>
                  <a:lnTo>
                    <a:pt x="12293600" y="10712196"/>
                  </a:lnTo>
                  <a:lnTo>
                    <a:pt x="12446000" y="10712196"/>
                  </a:lnTo>
                  <a:close/>
                  <a:moveTo>
                    <a:pt x="12090400" y="10712196"/>
                  </a:moveTo>
                  <a:lnTo>
                    <a:pt x="11938000" y="10712196"/>
                  </a:lnTo>
                  <a:lnTo>
                    <a:pt x="11938000" y="10661396"/>
                  </a:lnTo>
                  <a:lnTo>
                    <a:pt x="12090400" y="10661396"/>
                  </a:lnTo>
                  <a:close/>
                  <a:moveTo>
                    <a:pt x="11734800" y="10661396"/>
                  </a:moveTo>
                  <a:lnTo>
                    <a:pt x="11582400" y="10661396"/>
                  </a:lnTo>
                  <a:lnTo>
                    <a:pt x="11582400" y="10610596"/>
                  </a:lnTo>
                  <a:lnTo>
                    <a:pt x="11734800" y="10610596"/>
                  </a:lnTo>
                  <a:close/>
                  <a:moveTo>
                    <a:pt x="11379200" y="10610596"/>
                  </a:moveTo>
                  <a:lnTo>
                    <a:pt x="11226800" y="10610596"/>
                  </a:lnTo>
                  <a:lnTo>
                    <a:pt x="11226800" y="10559796"/>
                  </a:lnTo>
                  <a:lnTo>
                    <a:pt x="11379200" y="10559796"/>
                  </a:lnTo>
                  <a:close/>
                  <a:moveTo>
                    <a:pt x="11023600" y="10559796"/>
                  </a:moveTo>
                  <a:lnTo>
                    <a:pt x="10871200" y="10559796"/>
                  </a:lnTo>
                  <a:lnTo>
                    <a:pt x="10871200" y="10508996"/>
                  </a:lnTo>
                  <a:lnTo>
                    <a:pt x="11023600" y="10508996"/>
                  </a:lnTo>
                  <a:close/>
                  <a:moveTo>
                    <a:pt x="10668000" y="10508996"/>
                  </a:moveTo>
                  <a:lnTo>
                    <a:pt x="10515600" y="10508996"/>
                  </a:lnTo>
                  <a:lnTo>
                    <a:pt x="10515600" y="10458196"/>
                  </a:lnTo>
                  <a:lnTo>
                    <a:pt x="10668000" y="10458196"/>
                  </a:lnTo>
                  <a:close/>
                  <a:moveTo>
                    <a:pt x="10312400" y="10458196"/>
                  </a:moveTo>
                  <a:lnTo>
                    <a:pt x="10160000" y="10458196"/>
                  </a:lnTo>
                  <a:lnTo>
                    <a:pt x="10160000" y="10407396"/>
                  </a:lnTo>
                  <a:lnTo>
                    <a:pt x="10312400" y="10407396"/>
                  </a:lnTo>
                  <a:close/>
                  <a:moveTo>
                    <a:pt x="9956800" y="10407396"/>
                  </a:moveTo>
                  <a:lnTo>
                    <a:pt x="9804400" y="10407396"/>
                  </a:lnTo>
                  <a:lnTo>
                    <a:pt x="9804400" y="10356596"/>
                  </a:lnTo>
                  <a:lnTo>
                    <a:pt x="9956800" y="10356596"/>
                  </a:lnTo>
                  <a:close/>
                  <a:moveTo>
                    <a:pt x="9601200" y="10356596"/>
                  </a:moveTo>
                  <a:lnTo>
                    <a:pt x="9448800" y="10356596"/>
                  </a:lnTo>
                  <a:lnTo>
                    <a:pt x="9448800" y="10305796"/>
                  </a:lnTo>
                  <a:lnTo>
                    <a:pt x="9601200" y="10305796"/>
                  </a:lnTo>
                  <a:close/>
                  <a:moveTo>
                    <a:pt x="9245600" y="10305796"/>
                  </a:moveTo>
                  <a:lnTo>
                    <a:pt x="9093200" y="10305796"/>
                  </a:lnTo>
                  <a:lnTo>
                    <a:pt x="9093200" y="10254996"/>
                  </a:lnTo>
                  <a:lnTo>
                    <a:pt x="9245600" y="10254996"/>
                  </a:lnTo>
                  <a:close/>
                  <a:moveTo>
                    <a:pt x="8890000" y="10254996"/>
                  </a:moveTo>
                  <a:lnTo>
                    <a:pt x="8737600" y="10254996"/>
                  </a:lnTo>
                  <a:lnTo>
                    <a:pt x="8737600" y="10204196"/>
                  </a:lnTo>
                  <a:lnTo>
                    <a:pt x="8890000" y="10204196"/>
                  </a:lnTo>
                  <a:close/>
                  <a:moveTo>
                    <a:pt x="8534400" y="10204196"/>
                  </a:moveTo>
                  <a:lnTo>
                    <a:pt x="8382000" y="10204196"/>
                  </a:lnTo>
                  <a:lnTo>
                    <a:pt x="8382000" y="10153396"/>
                  </a:lnTo>
                  <a:lnTo>
                    <a:pt x="8534400" y="10153396"/>
                  </a:lnTo>
                  <a:close/>
                  <a:moveTo>
                    <a:pt x="8178800" y="10153396"/>
                  </a:moveTo>
                  <a:lnTo>
                    <a:pt x="8026400" y="10153396"/>
                  </a:lnTo>
                  <a:lnTo>
                    <a:pt x="8026400" y="10102596"/>
                  </a:lnTo>
                  <a:lnTo>
                    <a:pt x="8178800" y="10102596"/>
                  </a:lnTo>
                  <a:close/>
                  <a:moveTo>
                    <a:pt x="7823200" y="10102596"/>
                  </a:moveTo>
                  <a:lnTo>
                    <a:pt x="7670800" y="10102596"/>
                  </a:lnTo>
                  <a:lnTo>
                    <a:pt x="7670800" y="10051796"/>
                  </a:lnTo>
                  <a:lnTo>
                    <a:pt x="7823200" y="10051796"/>
                  </a:lnTo>
                  <a:close/>
                  <a:moveTo>
                    <a:pt x="7467600" y="10051796"/>
                  </a:moveTo>
                  <a:lnTo>
                    <a:pt x="7315200" y="10051796"/>
                  </a:lnTo>
                  <a:lnTo>
                    <a:pt x="7315200" y="10000996"/>
                  </a:lnTo>
                  <a:lnTo>
                    <a:pt x="7467600" y="10000996"/>
                  </a:lnTo>
                  <a:close/>
                  <a:moveTo>
                    <a:pt x="7112000" y="10000996"/>
                  </a:moveTo>
                  <a:lnTo>
                    <a:pt x="6959600" y="10000996"/>
                  </a:lnTo>
                  <a:lnTo>
                    <a:pt x="6959600" y="9950196"/>
                  </a:lnTo>
                  <a:lnTo>
                    <a:pt x="7112000" y="9950196"/>
                  </a:lnTo>
                  <a:close/>
                  <a:moveTo>
                    <a:pt x="6756400" y="9950196"/>
                  </a:moveTo>
                  <a:lnTo>
                    <a:pt x="6604000" y="9950196"/>
                  </a:lnTo>
                  <a:lnTo>
                    <a:pt x="6604000" y="9899396"/>
                  </a:lnTo>
                  <a:lnTo>
                    <a:pt x="6756400" y="9899396"/>
                  </a:lnTo>
                  <a:close/>
                  <a:moveTo>
                    <a:pt x="6400800" y="9899396"/>
                  </a:moveTo>
                  <a:lnTo>
                    <a:pt x="6248400" y="9899396"/>
                  </a:lnTo>
                  <a:lnTo>
                    <a:pt x="6248400" y="9848596"/>
                  </a:lnTo>
                  <a:lnTo>
                    <a:pt x="6400800" y="9848596"/>
                  </a:lnTo>
                  <a:close/>
                  <a:moveTo>
                    <a:pt x="6045200" y="9848596"/>
                  </a:moveTo>
                  <a:lnTo>
                    <a:pt x="5892800" y="9848596"/>
                  </a:lnTo>
                  <a:lnTo>
                    <a:pt x="5892800" y="9797796"/>
                  </a:lnTo>
                  <a:lnTo>
                    <a:pt x="6045200" y="9797796"/>
                  </a:lnTo>
                  <a:close/>
                  <a:moveTo>
                    <a:pt x="5689600" y="9797796"/>
                  </a:moveTo>
                  <a:lnTo>
                    <a:pt x="5537200" y="9797796"/>
                  </a:lnTo>
                  <a:lnTo>
                    <a:pt x="5537200" y="9746996"/>
                  </a:lnTo>
                  <a:lnTo>
                    <a:pt x="5689600" y="9746996"/>
                  </a:lnTo>
                  <a:close/>
                  <a:moveTo>
                    <a:pt x="5334000" y="9746996"/>
                  </a:moveTo>
                  <a:lnTo>
                    <a:pt x="5181600" y="9746996"/>
                  </a:lnTo>
                  <a:lnTo>
                    <a:pt x="5181600" y="9696196"/>
                  </a:lnTo>
                  <a:lnTo>
                    <a:pt x="5334000" y="9696196"/>
                  </a:lnTo>
                  <a:close/>
                  <a:moveTo>
                    <a:pt x="4978400" y="9696196"/>
                  </a:moveTo>
                  <a:lnTo>
                    <a:pt x="4826000" y="9696196"/>
                  </a:lnTo>
                  <a:lnTo>
                    <a:pt x="4826000" y="9645396"/>
                  </a:lnTo>
                  <a:lnTo>
                    <a:pt x="4978400" y="9645396"/>
                  </a:lnTo>
                  <a:close/>
                  <a:moveTo>
                    <a:pt x="4622800" y="9645396"/>
                  </a:moveTo>
                  <a:lnTo>
                    <a:pt x="4470400" y="9645396"/>
                  </a:lnTo>
                  <a:lnTo>
                    <a:pt x="4470400" y="9594596"/>
                  </a:lnTo>
                  <a:lnTo>
                    <a:pt x="4622800" y="9594596"/>
                  </a:lnTo>
                  <a:close/>
                  <a:moveTo>
                    <a:pt x="4267200" y="9594596"/>
                  </a:moveTo>
                  <a:lnTo>
                    <a:pt x="4114800" y="9594596"/>
                  </a:lnTo>
                  <a:lnTo>
                    <a:pt x="4114800" y="9543796"/>
                  </a:lnTo>
                  <a:lnTo>
                    <a:pt x="4267200" y="9543796"/>
                  </a:lnTo>
                  <a:close/>
                  <a:moveTo>
                    <a:pt x="3911600" y="9543796"/>
                  </a:moveTo>
                  <a:lnTo>
                    <a:pt x="3759200" y="9543796"/>
                  </a:lnTo>
                  <a:lnTo>
                    <a:pt x="3759200" y="9492996"/>
                  </a:lnTo>
                  <a:lnTo>
                    <a:pt x="3911600" y="9492996"/>
                  </a:lnTo>
                  <a:close/>
                  <a:moveTo>
                    <a:pt x="3556000" y="9492996"/>
                  </a:moveTo>
                  <a:lnTo>
                    <a:pt x="3403600" y="9492996"/>
                  </a:lnTo>
                  <a:lnTo>
                    <a:pt x="3403600" y="9442196"/>
                  </a:lnTo>
                  <a:lnTo>
                    <a:pt x="3556000" y="9442196"/>
                  </a:lnTo>
                  <a:close/>
                  <a:moveTo>
                    <a:pt x="3200400" y="9442196"/>
                  </a:moveTo>
                  <a:lnTo>
                    <a:pt x="3048000" y="9442196"/>
                  </a:lnTo>
                  <a:lnTo>
                    <a:pt x="3048000" y="9391396"/>
                  </a:lnTo>
                  <a:lnTo>
                    <a:pt x="3200400" y="9391396"/>
                  </a:lnTo>
                  <a:close/>
                  <a:moveTo>
                    <a:pt x="2844800" y="9391396"/>
                  </a:moveTo>
                  <a:lnTo>
                    <a:pt x="2692400" y="9391396"/>
                  </a:lnTo>
                  <a:lnTo>
                    <a:pt x="2692400" y="9340596"/>
                  </a:lnTo>
                  <a:lnTo>
                    <a:pt x="2844800" y="9340596"/>
                  </a:lnTo>
                  <a:close/>
                  <a:moveTo>
                    <a:pt x="2489200" y="9340596"/>
                  </a:moveTo>
                  <a:lnTo>
                    <a:pt x="2336800" y="9340596"/>
                  </a:lnTo>
                  <a:lnTo>
                    <a:pt x="2336800" y="9289796"/>
                  </a:lnTo>
                  <a:lnTo>
                    <a:pt x="2489200" y="9289796"/>
                  </a:lnTo>
                  <a:close/>
                  <a:moveTo>
                    <a:pt x="2133600" y="9289796"/>
                  </a:moveTo>
                  <a:lnTo>
                    <a:pt x="1981200" y="9289796"/>
                  </a:lnTo>
                  <a:lnTo>
                    <a:pt x="1981200" y="9238996"/>
                  </a:lnTo>
                  <a:lnTo>
                    <a:pt x="2133600" y="9238996"/>
                  </a:lnTo>
                  <a:close/>
                  <a:moveTo>
                    <a:pt x="1778000" y="9238996"/>
                  </a:moveTo>
                  <a:lnTo>
                    <a:pt x="1625600" y="9238996"/>
                  </a:lnTo>
                  <a:lnTo>
                    <a:pt x="1625600" y="9188196"/>
                  </a:lnTo>
                  <a:lnTo>
                    <a:pt x="1778000" y="9188196"/>
                  </a:lnTo>
                  <a:close/>
                  <a:moveTo>
                    <a:pt x="1422400" y="9188196"/>
                  </a:moveTo>
                  <a:lnTo>
                    <a:pt x="1270000" y="9188196"/>
                  </a:lnTo>
                  <a:lnTo>
                    <a:pt x="1270000" y="9137396"/>
                  </a:lnTo>
                  <a:lnTo>
                    <a:pt x="1422400" y="9137396"/>
                  </a:lnTo>
                  <a:close/>
                  <a:moveTo>
                    <a:pt x="1066800" y="9137396"/>
                  </a:moveTo>
                  <a:lnTo>
                    <a:pt x="914400" y="9137396"/>
                  </a:lnTo>
                  <a:lnTo>
                    <a:pt x="914400" y="9086596"/>
                  </a:lnTo>
                  <a:lnTo>
                    <a:pt x="1066800" y="9086596"/>
                  </a:lnTo>
                  <a:close/>
                  <a:moveTo>
                    <a:pt x="711200" y="9086596"/>
                  </a:moveTo>
                  <a:lnTo>
                    <a:pt x="558800" y="9086596"/>
                  </a:lnTo>
                  <a:lnTo>
                    <a:pt x="558800" y="9035796"/>
                  </a:lnTo>
                  <a:lnTo>
                    <a:pt x="711200" y="9035796"/>
                  </a:lnTo>
                  <a:close/>
                  <a:moveTo>
                    <a:pt x="355600" y="9035796"/>
                  </a:moveTo>
                  <a:lnTo>
                    <a:pt x="203200" y="9035796"/>
                  </a:lnTo>
                  <a:lnTo>
                    <a:pt x="203200" y="8984996"/>
                  </a:lnTo>
                  <a:lnTo>
                    <a:pt x="355600" y="8984996"/>
                  </a:lnTo>
                  <a:close/>
                  <a:moveTo>
                    <a:pt x="0" y="8984996"/>
                  </a:moveTo>
                  <a:lnTo>
                    <a:pt x="1652270" y="8984996"/>
                  </a:lnTo>
                  <a:lnTo>
                    <a:pt x="1652270" y="8959596"/>
                  </a:lnTo>
                  <a:lnTo>
                    <a:pt x="1652270" y="8984996"/>
                  </a:lnTo>
                  <a:cubicBezTo>
                    <a:pt x="1622044" y="8984996"/>
                    <a:pt x="1592199" y="8983091"/>
                    <a:pt x="1562989" y="8979408"/>
                  </a:cubicBezTo>
                  <a:lnTo>
                    <a:pt x="1569339" y="8928989"/>
                  </a:lnTo>
                  <a:cubicBezTo>
                    <a:pt x="1596517" y="8932418"/>
                    <a:pt x="1624203" y="8934196"/>
                    <a:pt x="1652270" y="8934196"/>
                  </a:cubicBezTo>
                  <a:lnTo>
                    <a:pt x="1718437" y="8934196"/>
                  </a:lnTo>
                  <a:close/>
                  <a:moveTo>
                    <a:pt x="1360932" y="8871458"/>
                  </a:moveTo>
                  <a:cubicBezTo>
                    <a:pt x="1312672" y="8849487"/>
                    <a:pt x="1267206" y="8822309"/>
                    <a:pt x="1225550" y="8790559"/>
                  </a:cubicBezTo>
                  <a:lnTo>
                    <a:pt x="1256284" y="8750173"/>
                  </a:lnTo>
                  <a:cubicBezTo>
                    <a:pt x="1295019" y="8779637"/>
                    <a:pt x="1337056" y="8804910"/>
                    <a:pt x="1381887" y="8825230"/>
                  </a:cubicBezTo>
                  <a:close/>
                  <a:moveTo>
                    <a:pt x="1079119" y="11802237"/>
                  </a:moveTo>
                  <a:cubicBezTo>
                    <a:pt x="1048512" y="11759692"/>
                    <a:pt x="1022604" y="11713464"/>
                    <a:pt x="1002157" y="11664442"/>
                  </a:cubicBezTo>
                  <a:lnTo>
                    <a:pt x="1049020" y="11644757"/>
                  </a:lnTo>
                  <a:cubicBezTo>
                    <a:pt x="1068070" y="11690223"/>
                    <a:pt x="1092073" y="11733022"/>
                    <a:pt x="1120394" y="11772519"/>
                  </a:cubicBezTo>
                  <a:close/>
                  <a:moveTo>
                    <a:pt x="951103" y="11460734"/>
                  </a:moveTo>
                  <a:cubicBezTo>
                    <a:pt x="948944" y="11438636"/>
                    <a:pt x="947928" y="11416157"/>
                    <a:pt x="947928" y="11393424"/>
                  </a:cubicBezTo>
                  <a:lnTo>
                    <a:pt x="947928" y="11305921"/>
                  </a:lnTo>
                  <a:lnTo>
                    <a:pt x="998728" y="11305921"/>
                  </a:lnTo>
                  <a:lnTo>
                    <a:pt x="998728" y="11393424"/>
                  </a:lnTo>
                  <a:lnTo>
                    <a:pt x="973328" y="11393424"/>
                  </a:lnTo>
                  <a:lnTo>
                    <a:pt x="998728" y="11393424"/>
                  </a:lnTo>
                  <a:cubicBezTo>
                    <a:pt x="998728" y="11414506"/>
                    <a:pt x="999744" y="11435334"/>
                    <a:pt x="1001649" y="11455908"/>
                  </a:cubicBezTo>
                  <a:close/>
                  <a:moveTo>
                    <a:pt x="947928" y="11102721"/>
                  </a:moveTo>
                  <a:lnTo>
                    <a:pt x="947928" y="10950321"/>
                  </a:lnTo>
                  <a:lnTo>
                    <a:pt x="998728" y="10950321"/>
                  </a:lnTo>
                  <a:lnTo>
                    <a:pt x="998728" y="11102721"/>
                  </a:lnTo>
                  <a:close/>
                  <a:moveTo>
                    <a:pt x="998728" y="10747121"/>
                  </a:moveTo>
                  <a:lnTo>
                    <a:pt x="998728" y="10594721"/>
                  </a:lnTo>
                  <a:lnTo>
                    <a:pt x="998728" y="10747121"/>
                  </a:lnTo>
                  <a:close/>
                  <a:moveTo>
                    <a:pt x="998728" y="10391521"/>
                  </a:moveTo>
                  <a:lnTo>
                    <a:pt x="998728" y="10239121"/>
                  </a:lnTo>
                  <a:lnTo>
                    <a:pt x="998728" y="10391521"/>
                  </a:lnTo>
                  <a:close/>
                  <a:moveTo>
                    <a:pt x="998728" y="10035921"/>
                  </a:moveTo>
                  <a:lnTo>
                    <a:pt x="998728" y="9883521"/>
                  </a:lnTo>
                  <a:lnTo>
                    <a:pt x="998728" y="10035921"/>
                  </a:lnTo>
                  <a:close/>
                  <a:moveTo>
                    <a:pt x="998728" y="9680321"/>
                  </a:moveTo>
                  <a:lnTo>
                    <a:pt x="998728" y="9527921"/>
                  </a:lnTo>
                  <a:lnTo>
                    <a:pt x="998728" y="9680321"/>
                  </a:lnTo>
                  <a:close/>
                  <a:moveTo>
                    <a:pt x="998728" y="9324721"/>
                  </a:moveTo>
                  <a:lnTo>
                    <a:pt x="998728" y="9172321"/>
                  </a:lnTo>
                  <a:lnTo>
                    <a:pt x="998728" y="9324721"/>
                  </a:lnTo>
                  <a:close/>
                  <a:moveTo>
                    <a:pt x="998728" y="8969121"/>
                  </a:moveTo>
                  <a:lnTo>
                    <a:pt x="998728" y="8816721"/>
                  </a:lnTo>
                  <a:lnTo>
                    <a:pt x="998728" y="8969121"/>
                  </a:lnTo>
                  <a:close/>
                  <a:moveTo>
                    <a:pt x="998728" y="8613521"/>
                  </a:moveTo>
                  <a:lnTo>
                    <a:pt x="998728" y="8461121"/>
                  </a:lnTo>
                  <a:lnTo>
                    <a:pt x="998728" y="8613521"/>
                  </a:lnTo>
                  <a:close/>
                  <a:moveTo>
                    <a:pt x="998728" y="8257921"/>
                  </a:moveTo>
                  <a:lnTo>
                    <a:pt x="998728" y="8105521"/>
                  </a:lnTo>
                  <a:lnTo>
                    <a:pt x="998728" y="8257921"/>
                  </a:lnTo>
                  <a:close/>
                  <a:moveTo>
                    <a:pt x="998728" y="7902321"/>
                  </a:moveTo>
                  <a:lnTo>
                    <a:pt x="998728" y="7749921"/>
                  </a:lnTo>
                  <a:lnTo>
                    <a:pt x="998728" y="7902321"/>
                  </a:lnTo>
                  <a:close/>
                  <a:moveTo>
                    <a:pt x="998728" y="7546721"/>
                  </a:moveTo>
                  <a:lnTo>
                    <a:pt x="998728" y="7394321"/>
                  </a:lnTo>
                  <a:lnTo>
                    <a:pt x="998728" y="7546721"/>
                  </a:lnTo>
                  <a:close/>
                  <a:moveTo>
                    <a:pt x="998728" y="7191121"/>
                  </a:moveTo>
                  <a:lnTo>
                    <a:pt x="998728" y="7038721"/>
                  </a:lnTo>
                  <a:lnTo>
                    <a:pt x="998728" y="7191121"/>
                  </a:lnTo>
                  <a:close/>
                  <a:moveTo>
                    <a:pt x="998728" y="6835521"/>
                  </a:moveTo>
                  <a:lnTo>
                    <a:pt x="998728" y="6683121"/>
                  </a:lnTo>
                  <a:lnTo>
                    <a:pt x="998728" y="6835521"/>
                  </a:lnTo>
                  <a:close/>
                  <a:moveTo>
                    <a:pt x="998728" y="6479921"/>
                  </a:moveTo>
                  <a:lnTo>
                    <a:pt x="998728" y="6327521"/>
                  </a:lnTo>
                  <a:lnTo>
                    <a:pt x="998728" y="6479921"/>
                  </a:lnTo>
                  <a:close/>
                  <a:moveTo>
                    <a:pt x="998728" y="6124321"/>
                  </a:moveTo>
                  <a:lnTo>
                    <a:pt x="998728" y="5971921"/>
                  </a:lnTo>
                  <a:lnTo>
                    <a:pt x="998728" y="6124321"/>
                  </a:lnTo>
                  <a:close/>
                  <a:moveTo>
                    <a:pt x="998728" y="5768721"/>
                  </a:moveTo>
                  <a:lnTo>
                    <a:pt x="998728" y="5616321"/>
                  </a:lnTo>
                  <a:lnTo>
                    <a:pt x="998728" y="5768721"/>
                  </a:lnTo>
                  <a:close/>
                  <a:moveTo>
                    <a:pt x="998728" y="5413121"/>
                  </a:moveTo>
                  <a:lnTo>
                    <a:pt x="998728" y="5260721"/>
                  </a:lnTo>
                  <a:lnTo>
                    <a:pt x="998728" y="5413121"/>
                  </a:lnTo>
                  <a:close/>
                  <a:moveTo>
                    <a:pt x="998728" y="5057521"/>
                  </a:moveTo>
                  <a:lnTo>
                    <a:pt x="998728" y="4905121"/>
                  </a:lnTo>
                  <a:lnTo>
                    <a:pt x="998728" y="5057521"/>
                  </a:lnTo>
                  <a:close/>
                  <a:moveTo>
                    <a:pt x="998728" y="4701921"/>
                  </a:moveTo>
                  <a:lnTo>
                    <a:pt x="998728" y="4549521"/>
                  </a:lnTo>
                  <a:lnTo>
                    <a:pt x="998728" y="4701921"/>
                  </a:lnTo>
                  <a:close/>
                  <a:moveTo>
                    <a:pt x="998728" y="4346321"/>
                  </a:moveTo>
                  <a:lnTo>
                    <a:pt x="998728" y="4193921"/>
                  </a:lnTo>
                  <a:lnTo>
                    <a:pt x="998728" y="4346321"/>
                  </a:lnTo>
                  <a:close/>
                  <a:moveTo>
                    <a:pt x="998728" y="3990721"/>
                  </a:moveTo>
                  <a:lnTo>
                    <a:pt x="998728" y="3838321"/>
                  </a:lnTo>
                  <a:lnTo>
                    <a:pt x="998728" y="3990721"/>
                  </a:lnTo>
                  <a:close/>
                  <a:moveTo>
                    <a:pt x="998728" y="3635121"/>
                  </a:moveTo>
                  <a:lnTo>
                    <a:pt x="998728" y="3482721"/>
                  </a:lnTo>
                  <a:lnTo>
                    <a:pt x="998728" y="3635121"/>
                  </a:lnTo>
                  <a:close/>
                  <a:moveTo>
                    <a:pt x="998728" y="3279521"/>
                  </a:moveTo>
                  <a:lnTo>
                    <a:pt x="998728" y="3127121"/>
                  </a:lnTo>
                  <a:lnTo>
                    <a:pt x="998728" y="3279521"/>
                  </a:lnTo>
                  <a:close/>
                  <a:moveTo>
                    <a:pt x="998728" y="2923921"/>
                  </a:moveTo>
                  <a:lnTo>
                    <a:pt x="998728" y="2771521"/>
                  </a:lnTo>
                  <a:lnTo>
                    <a:pt x="998728" y="2923921"/>
                  </a:lnTo>
                  <a:close/>
                  <a:moveTo>
                    <a:pt x="998728" y="2568321"/>
                  </a:moveTo>
                  <a:lnTo>
                    <a:pt x="998728" y="2415921"/>
                  </a:lnTo>
                  <a:lnTo>
                    <a:pt x="998728" y="2568321"/>
                  </a:lnTo>
                  <a:close/>
                  <a:moveTo>
                    <a:pt x="998728" y="2212721"/>
                  </a:moveTo>
                  <a:lnTo>
                    <a:pt x="998728" y="2060321"/>
                  </a:lnTo>
                  <a:lnTo>
                    <a:pt x="998728" y="2212721"/>
                  </a:lnTo>
                  <a:close/>
                  <a:moveTo>
                    <a:pt x="998728" y="1857121"/>
                  </a:moveTo>
                  <a:lnTo>
                    <a:pt x="998728" y="1704721"/>
                  </a:lnTo>
                  <a:lnTo>
                    <a:pt x="998728" y="1857121"/>
                  </a:lnTo>
                  <a:close/>
                  <a:moveTo>
                    <a:pt x="998728" y="1501521"/>
                  </a:moveTo>
                  <a:lnTo>
                    <a:pt x="998728" y="1349121"/>
                  </a:lnTo>
                  <a:lnTo>
                    <a:pt x="998728" y="1501521"/>
                  </a:lnTo>
                  <a:close/>
                  <a:moveTo>
                    <a:pt x="998728" y="1145921"/>
                  </a:moveTo>
                  <a:lnTo>
                    <a:pt x="998728" y="993521"/>
                  </a:lnTo>
                  <a:lnTo>
                    <a:pt x="998728" y="1145921"/>
                  </a:lnTo>
                  <a:close/>
                  <a:moveTo>
                    <a:pt x="998728" y="790321"/>
                  </a:moveTo>
                  <a:lnTo>
                    <a:pt x="998728" y="702945"/>
                  </a:lnTo>
                  <a:lnTo>
                    <a:pt x="973328" y="702945"/>
                  </a:lnTo>
                  <a:lnTo>
                    <a:pt x="947928" y="702945"/>
                  </a:lnTo>
                  <a:cubicBezTo>
                    <a:pt x="947928" y="649097"/>
                    <a:pt x="954024" y="596519"/>
                    <a:pt x="965581" y="546100"/>
                  </a:cubicBezTo>
                  <a:lnTo>
                    <a:pt x="1015111" y="557403"/>
                  </a:lnTo>
                  <a:cubicBezTo>
                    <a:pt x="1004316" y="604139"/>
                    <a:pt x="998728" y="652907"/>
                    <a:pt x="998728" y="702945"/>
                  </a:cubicBezTo>
                  <a:lnTo>
                    <a:pt x="998728" y="790321"/>
                  </a:lnTo>
                  <a:close/>
                </a:path>
              </a:pathLst>
            </a:custGeom>
            <a:solidFill>
              <a:srgbClr val="FF3F4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6217432" y="367128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6848004" y="1668014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78185" y="8685616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531425" y="9449241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8992975" y="1563982"/>
            <a:ext cx="9525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endParaRPr/>
          </a:p>
        </p:txBody>
      </p:sp>
      <p:sp>
        <p:nvSpPr>
          <p:cNvPr id="9" name="Freeform 9"/>
          <p:cNvSpPr/>
          <p:nvPr/>
        </p:nvSpPr>
        <p:spPr>
          <a:xfrm>
            <a:off x="3309539" y="607350"/>
            <a:ext cx="12421272" cy="4982666"/>
          </a:xfrm>
          <a:custGeom>
            <a:avLst/>
            <a:gdLst/>
            <a:ahLst/>
            <a:cxnLst/>
            <a:rect l="l" t="t" r="r" b="b"/>
            <a:pathLst>
              <a:path w="12421272" h="4982666">
                <a:moveTo>
                  <a:pt x="0" y="0"/>
                </a:moveTo>
                <a:lnTo>
                  <a:pt x="12421272" y="0"/>
                </a:lnTo>
                <a:lnTo>
                  <a:pt x="12421272" y="4982666"/>
                </a:lnTo>
                <a:lnTo>
                  <a:pt x="0" y="498266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112041" r="-2903" b="-440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3309539" y="5590016"/>
            <a:ext cx="12421272" cy="3895232"/>
          </a:xfrm>
          <a:custGeom>
            <a:avLst/>
            <a:gdLst/>
            <a:ahLst/>
            <a:cxnLst/>
            <a:rect l="l" t="t" r="r" b="b"/>
            <a:pathLst>
              <a:path w="12421272" h="3895232">
                <a:moveTo>
                  <a:pt x="0" y="0"/>
                </a:moveTo>
                <a:lnTo>
                  <a:pt x="12421272" y="0"/>
                </a:lnTo>
                <a:lnTo>
                  <a:pt x="12421272" y="3895232"/>
                </a:lnTo>
                <a:lnTo>
                  <a:pt x="0" y="38952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1103" b="-83016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5850" y="607350"/>
            <a:ext cx="17076300" cy="9072300"/>
            <a:chOff x="0" y="0"/>
            <a:chExt cx="22768400" cy="12096400"/>
          </a:xfrm>
        </p:grpSpPr>
        <p:sp>
          <p:nvSpPr>
            <p:cNvPr id="3" name="Freeform 3"/>
            <p:cNvSpPr/>
            <p:nvPr/>
          </p:nvSpPr>
          <p:spPr>
            <a:xfrm>
              <a:off x="-947928" y="0"/>
              <a:ext cx="23654258" cy="12032869"/>
            </a:xfrm>
            <a:custGeom>
              <a:avLst/>
              <a:gdLst/>
              <a:ahLst/>
              <a:cxnLst/>
              <a:rect l="l" t="t" r="r" b="b"/>
              <a:pathLst>
                <a:path w="23654258" h="12032869">
                  <a:moveTo>
                    <a:pt x="1042543" y="350774"/>
                  </a:moveTo>
                  <a:cubicBezTo>
                    <a:pt x="1069086" y="305054"/>
                    <a:pt x="1100709" y="262636"/>
                    <a:pt x="1136523" y="224155"/>
                  </a:cubicBezTo>
                  <a:lnTo>
                    <a:pt x="1173734" y="258826"/>
                  </a:lnTo>
                  <a:cubicBezTo>
                    <a:pt x="1140460" y="294513"/>
                    <a:pt x="1111123" y="333883"/>
                    <a:pt x="1086485" y="376301"/>
                  </a:cubicBezTo>
                  <a:close/>
                  <a:moveTo>
                    <a:pt x="1300988" y="93472"/>
                  </a:moveTo>
                  <a:cubicBezTo>
                    <a:pt x="1346327" y="67437"/>
                    <a:pt x="1394841" y="46228"/>
                    <a:pt x="1445768" y="30607"/>
                  </a:cubicBezTo>
                  <a:lnTo>
                    <a:pt x="1460627" y="79248"/>
                  </a:lnTo>
                  <a:cubicBezTo>
                    <a:pt x="1413383" y="93726"/>
                    <a:pt x="1368425" y="113284"/>
                    <a:pt x="1326388" y="137541"/>
                  </a:cubicBezTo>
                  <a:close/>
                  <a:moveTo>
                    <a:pt x="1653540" y="0"/>
                  </a:moveTo>
                  <a:lnTo>
                    <a:pt x="1805940" y="0"/>
                  </a:lnTo>
                  <a:lnTo>
                    <a:pt x="1805940" y="50800"/>
                  </a:lnTo>
                  <a:lnTo>
                    <a:pt x="1653540" y="50800"/>
                  </a:lnTo>
                  <a:close/>
                  <a:moveTo>
                    <a:pt x="2009140" y="50800"/>
                  </a:moveTo>
                  <a:lnTo>
                    <a:pt x="2161540" y="50800"/>
                  </a:lnTo>
                  <a:lnTo>
                    <a:pt x="2009140" y="50800"/>
                  </a:lnTo>
                  <a:close/>
                  <a:moveTo>
                    <a:pt x="2364740" y="50800"/>
                  </a:moveTo>
                  <a:lnTo>
                    <a:pt x="2517140" y="50800"/>
                  </a:lnTo>
                  <a:lnTo>
                    <a:pt x="2364740" y="50800"/>
                  </a:lnTo>
                  <a:close/>
                  <a:moveTo>
                    <a:pt x="2720340" y="50800"/>
                  </a:moveTo>
                  <a:lnTo>
                    <a:pt x="2872740" y="50800"/>
                  </a:lnTo>
                  <a:lnTo>
                    <a:pt x="2720340" y="50800"/>
                  </a:lnTo>
                  <a:close/>
                  <a:moveTo>
                    <a:pt x="3075940" y="50800"/>
                  </a:moveTo>
                  <a:lnTo>
                    <a:pt x="3228340" y="50800"/>
                  </a:lnTo>
                  <a:lnTo>
                    <a:pt x="3075940" y="50800"/>
                  </a:lnTo>
                  <a:close/>
                  <a:moveTo>
                    <a:pt x="3431540" y="50800"/>
                  </a:moveTo>
                  <a:lnTo>
                    <a:pt x="3583940" y="50800"/>
                  </a:lnTo>
                  <a:lnTo>
                    <a:pt x="3431540" y="50800"/>
                  </a:lnTo>
                  <a:close/>
                  <a:moveTo>
                    <a:pt x="3787140" y="50800"/>
                  </a:moveTo>
                  <a:lnTo>
                    <a:pt x="3939540" y="50800"/>
                  </a:lnTo>
                  <a:lnTo>
                    <a:pt x="3787140" y="50800"/>
                  </a:lnTo>
                  <a:close/>
                  <a:moveTo>
                    <a:pt x="4142740" y="50800"/>
                  </a:moveTo>
                  <a:lnTo>
                    <a:pt x="4295140" y="50800"/>
                  </a:lnTo>
                  <a:lnTo>
                    <a:pt x="4142740" y="50800"/>
                  </a:lnTo>
                  <a:close/>
                  <a:moveTo>
                    <a:pt x="4498340" y="50800"/>
                  </a:moveTo>
                  <a:lnTo>
                    <a:pt x="4650740" y="50800"/>
                  </a:lnTo>
                  <a:lnTo>
                    <a:pt x="4498340" y="50800"/>
                  </a:lnTo>
                  <a:close/>
                  <a:moveTo>
                    <a:pt x="4853940" y="50800"/>
                  </a:moveTo>
                  <a:lnTo>
                    <a:pt x="5006340" y="50800"/>
                  </a:lnTo>
                  <a:lnTo>
                    <a:pt x="4853940" y="50800"/>
                  </a:lnTo>
                  <a:close/>
                  <a:moveTo>
                    <a:pt x="5209540" y="50800"/>
                  </a:moveTo>
                  <a:lnTo>
                    <a:pt x="5361940" y="50800"/>
                  </a:lnTo>
                  <a:lnTo>
                    <a:pt x="5209540" y="50800"/>
                  </a:lnTo>
                  <a:close/>
                  <a:moveTo>
                    <a:pt x="5565140" y="50800"/>
                  </a:moveTo>
                  <a:lnTo>
                    <a:pt x="5717540" y="50800"/>
                  </a:lnTo>
                  <a:lnTo>
                    <a:pt x="5565140" y="50800"/>
                  </a:lnTo>
                  <a:close/>
                  <a:moveTo>
                    <a:pt x="5920740" y="50800"/>
                  </a:moveTo>
                  <a:lnTo>
                    <a:pt x="6073140" y="50800"/>
                  </a:lnTo>
                  <a:lnTo>
                    <a:pt x="5920740" y="50800"/>
                  </a:lnTo>
                  <a:close/>
                  <a:moveTo>
                    <a:pt x="6276340" y="50800"/>
                  </a:moveTo>
                  <a:lnTo>
                    <a:pt x="6428740" y="50800"/>
                  </a:lnTo>
                  <a:lnTo>
                    <a:pt x="6276340" y="50800"/>
                  </a:lnTo>
                  <a:close/>
                  <a:moveTo>
                    <a:pt x="6631940" y="50800"/>
                  </a:moveTo>
                  <a:lnTo>
                    <a:pt x="6784340" y="50800"/>
                  </a:lnTo>
                  <a:lnTo>
                    <a:pt x="6631940" y="50800"/>
                  </a:lnTo>
                  <a:close/>
                  <a:moveTo>
                    <a:pt x="6987540" y="50800"/>
                  </a:moveTo>
                  <a:lnTo>
                    <a:pt x="7139940" y="50800"/>
                  </a:lnTo>
                  <a:lnTo>
                    <a:pt x="6987540" y="50800"/>
                  </a:lnTo>
                  <a:close/>
                  <a:moveTo>
                    <a:pt x="7343140" y="50800"/>
                  </a:moveTo>
                  <a:lnTo>
                    <a:pt x="7495540" y="50800"/>
                  </a:lnTo>
                  <a:lnTo>
                    <a:pt x="7343140" y="50800"/>
                  </a:lnTo>
                  <a:close/>
                  <a:moveTo>
                    <a:pt x="7698740" y="50800"/>
                  </a:moveTo>
                  <a:lnTo>
                    <a:pt x="7851140" y="50800"/>
                  </a:lnTo>
                  <a:lnTo>
                    <a:pt x="7698740" y="50800"/>
                  </a:lnTo>
                  <a:close/>
                  <a:moveTo>
                    <a:pt x="8054340" y="50800"/>
                  </a:moveTo>
                  <a:lnTo>
                    <a:pt x="8206740" y="50800"/>
                  </a:lnTo>
                  <a:lnTo>
                    <a:pt x="8054340" y="50800"/>
                  </a:lnTo>
                  <a:close/>
                  <a:moveTo>
                    <a:pt x="8409940" y="50800"/>
                  </a:moveTo>
                  <a:lnTo>
                    <a:pt x="8562340" y="50800"/>
                  </a:lnTo>
                  <a:lnTo>
                    <a:pt x="8409940" y="50800"/>
                  </a:lnTo>
                  <a:close/>
                  <a:moveTo>
                    <a:pt x="8765540" y="50800"/>
                  </a:moveTo>
                  <a:lnTo>
                    <a:pt x="8917940" y="50800"/>
                  </a:lnTo>
                  <a:lnTo>
                    <a:pt x="8765540" y="50800"/>
                  </a:lnTo>
                  <a:close/>
                  <a:moveTo>
                    <a:pt x="9121140" y="50800"/>
                  </a:moveTo>
                  <a:lnTo>
                    <a:pt x="9273540" y="50800"/>
                  </a:lnTo>
                  <a:lnTo>
                    <a:pt x="9121140" y="50800"/>
                  </a:lnTo>
                  <a:close/>
                  <a:moveTo>
                    <a:pt x="9476740" y="50800"/>
                  </a:moveTo>
                  <a:lnTo>
                    <a:pt x="9629140" y="50800"/>
                  </a:lnTo>
                  <a:lnTo>
                    <a:pt x="9476740" y="50800"/>
                  </a:lnTo>
                  <a:close/>
                  <a:moveTo>
                    <a:pt x="9832340" y="50800"/>
                  </a:moveTo>
                  <a:lnTo>
                    <a:pt x="9984740" y="50800"/>
                  </a:lnTo>
                  <a:lnTo>
                    <a:pt x="9832340" y="50800"/>
                  </a:lnTo>
                  <a:close/>
                  <a:moveTo>
                    <a:pt x="10187940" y="50800"/>
                  </a:moveTo>
                  <a:lnTo>
                    <a:pt x="10340340" y="50800"/>
                  </a:lnTo>
                  <a:lnTo>
                    <a:pt x="10187940" y="50800"/>
                  </a:lnTo>
                  <a:close/>
                  <a:moveTo>
                    <a:pt x="10543540" y="50800"/>
                  </a:moveTo>
                  <a:lnTo>
                    <a:pt x="10695940" y="50800"/>
                  </a:lnTo>
                  <a:lnTo>
                    <a:pt x="10543540" y="50800"/>
                  </a:lnTo>
                  <a:close/>
                  <a:moveTo>
                    <a:pt x="10899140" y="50800"/>
                  </a:moveTo>
                  <a:lnTo>
                    <a:pt x="11051540" y="50800"/>
                  </a:lnTo>
                  <a:lnTo>
                    <a:pt x="10899140" y="50800"/>
                  </a:lnTo>
                  <a:close/>
                  <a:moveTo>
                    <a:pt x="11254740" y="50800"/>
                  </a:moveTo>
                  <a:lnTo>
                    <a:pt x="11407140" y="50800"/>
                  </a:lnTo>
                  <a:lnTo>
                    <a:pt x="11254740" y="50800"/>
                  </a:lnTo>
                  <a:close/>
                  <a:moveTo>
                    <a:pt x="11610340" y="50800"/>
                  </a:moveTo>
                  <a:lnTo>
                    <a:pt x="11762740" y="50800"/>
                  </a:lnTo>
                  <a:lnTo>
                    <a:pt x="11610340" y="50800"/>
                  </a:lnTo>
                  <a:close/>
                  <a:moveTo>
                    <a:pt x="11965940" y="50800"/>
                  </a:moveTo>
                  <a:lnTo>
                    <a:pt x="12118340" y="50800"/>
                  </a:lnTo>
                  <a:lnTo>
                    <a:pt x="11965940" y="50800"/>
                  </a:lnTo>
                  <a:close/>
                  <a:moveTo>
                    <a:pt x="12321540" y="50800"/>
                  </a:moveTo>
                  <a:lnTo>
                    <a:pt x="12473940" y="50800"/>
                  </a:lnTo>
                  <a:lnTo>
                    <a:pt x="12321540" y="50800"/>
                  </a:lnTo>
                  <a:close/>
                  <a:moveTo>
                    <a:pt x="12677140" y="50800"/>
                  </a:moveTo>
                  <a:lnTo>
                    <a:pt x="12829540" y="50800"/>
                  </a:lnTo>
                  <a:lnTo>
                    <a:pt x="12677140" y="50800"/>
                  </a:lnTo>
                  <a:close/>
                  <a:moveTo>
                    <a:pt x="13032740" y="50800"/>
                  </a:moveTo>
                  <a:lnTo>
                    <a:pt x="13185140" y="50800"/>
                  </a:lnTo>
                  <a:lnTo>
                    <a:pt x="13032740" y="50800"/>
                  </a:lnTo>
                  <a:close/>
                  <a:moveTo>
                    <a:pt x="13388340" y="50800"/>
                  </a:moveTo>
                  <a:lnTo>
                    <a:pt x="13540740" y="50800"/>
                  </a:lnTo>
                  <a:lnTo>
                    <a:pt x="13388340" y="50800"/>
                  </a:lnTo>
                  <a:close/>
                  <a:moveTo>
                    <a:pt x="13743940" y="50800"/>
                  </a:moveTo>
                  <a:lnTo>
                    <a:pt x="13896340" y="50800"/>
                  </a:lnTo>
                  <a:lnTo>
                    <a:pt x="13743940" y="50800"/>
                  </a:lnTo>
                  <a:close/>
                  <a:moveTo>
                    <a:pt x="14099541" y="50800"/>
                  </a:moveTo>
                  <a:lnTo>
                    <a:pt x="14251941" y="50800"/>
                  </a:lnTo>
                  <a:lnTo>
                    <a:pt x="14099541" y="50800"/>
                  </a:lnTo>
                  <a:close/>
                  <a:moveTo>
                    <a:pt x="14455141" y="50800"/>
                  </a:moveTo>
                  <a:lnTo>
                    <a:pt x="14607541" y="50800"/>
                  </a:lnTo>
                  <a:lnTo>
                    <a:pt x="14455141" y="50800"/>
                  </a:lnTo>
                  <a:close/>
                  <a:moveTo>
                    <a:pt x="14810741" y="50800"/>
                  </a:moveTo>
                  <a:lnTo>
                    <a:pt x="14963141" y="50800"/>
                  </a:lnTo>
                  <a:lnTo>
                    <a:pt x="14810741" y="50800"/>
                  </a:lnTo>
                  <a:close/>
                  <a:moveTo>
                    <a:pt x="15166341" y="50800"/>
                  </a:moveTo>
                  <a:lnTo>
                    <a:pt x="15318741" y="50800"/>
                  </a:lnTo>
                  <a:lnTo>
                    <a:pt x="15166341" y="50800"/>
                  </a:lnTo>
                  <a:close/>
                  <a:moveTo>
                    <a:pt x="15521941" y="50800"/>
                  </a:moveTo>
                  <a:lnTo>
                    <a:pt x="15674341" y="50800"/>
                  </a:lnTo>
                  <a:lnTo>
                    <a:pt x="15521941" y="50800"/>
                  </a:lnTo>
                  <a:close/>
                  <a:moveTo>
                    <a:pt x="15877541" y="50800"/>
                  </a:moveTo>
                  <a:lnTo>
                    <a:pt x="16029941" y="50800"/>
                  </a:lnTo>
                  <a:lnTo>
                    <a:pt x="15877541" y="50800"/>
                  </a:lnTo>
                  <a:close/>
                  <a:moveTo>
                    <a:pt x="16233141" y="50800"/>
                  </a:moveTo>
                  <a:lnTo>
                    <a:pt x="16385541" y="50800"/>
                  </a:lnTo>
                  <a:lnTo>
                    <a:pt x="16233141" y="50800"/>
                  </a:lnTo>
                  <a:close/>
                  <a:moveTo>
                    <a:pt x="16588741" y="50800"/>
                  </a:moveTo>
                  <a:lnTo>
                    <a:pt x="16741141" y="50800"/>
                  </a:lnTo>
                  <a:lnTo>
                    <a:pt x="16588741" y="50800"/>
                  </a:lnTo>
                  <a:close/>
                  <a:moveTo>
                    <a:pt x="16944341" y="50800"/>
                  </a:moveTo>
                  <a:lnTo>
                    <a:pt x="17096741" y="50800"/>
                  </a:lnTo>
                  <a:lnTo>
                    <a:pt x="16944341" y="50800"/>
                  </a:lnTo>
                  <a:close/>
                  <a:moveTo>
                    <a:pt x="17299941" y="50800"/>
                  </a:moveTo>
                  <a:lnTo>
                    <a:pt x="17452341" y="50800"/>
                  </a:lnTo>
                  <a:lnTo>
                    <a:pt x="17299941" y="50800"/>
                  </a:lnTo>
                  <a:close/>
                  <a:moveTo>
                    <a:pt x="17655541" y="50800"/>
                  </a:moveTo>
                  <a:lnTo>
                    <a:pt x="17807941" y="50800"/>
                  </a:lnTo>
                  <a:lnTo>
                    <a:pt x="17655541" y="50800"/>
                  </a:lnTo>
                  <a:close/>
                  <a:moveTo>
                    <a:pt x="18011141" y="50800"/>
                  </a:moveTo>
                  <a:lnTo>
                    <a:pt x="18163541" y="50800"/>
                  </a:lnTo>
                  <a:lnTo>
                    <a:pt x="18011141" y="50800"/>
                  </a:lnTo>
                  <a:close/>
                  <a:moveTo>
                    <a:pt x="18366741" y="50800"/>
                  </a:moveTo>
                  <a:lnTo>
                    <a:pt x="18519141" y="50800"/>
                  </a:lnTo>
                  <a:lnTo>
                    <a:pt x="18366741" y="50800"/>
                  </a:lnTo>
                  <a:close/>
                  <a:moveTo>
                    <a:pt x="18722341" y="50800"/>
                  </a:moveTo>
                  <a:lnTo>
                    <a:pt x="18874741" y="50800"/>
                  </a:lnTo>
                  <a:lnTo>
                    <a:pt x="18722341" y="50800"/>
                  </a:lnTo>
                  <a:close/>
                  <a:moveTo>
                    <a:pt x="19077941" y="50800"/>
                  </a:moveTo>
                  <a:lnTo>
                    <a:pt x="19230341" y="50800"/>
                  </a:lnTo>
                  <a:lnTo>
                    <a:pt x="19077941" y="50800"/>
                  </a:lnTo>
                  <a:close/>
                  <a:moveTo>
                    <a:pt x="19433541" y="50800"/>
                  </a:moveTo>
                  <a:lnTo>
                    <a:pt x="19585941" y="50800"/>
                  </a:lnTo>
                  <a:lnTo>
                    <a:pt x="19433541" y="50800"/>
                  </a:lnTo>
                  <a:close/>
                  <a:moveTo>
                    <a:pt x="19789141" y="50800"/>
                  </a:moveTo>
                  <a:lnTo>
                    <a:pt x="19941541" y="50800"/>
                  </a:lnTo>
                  <a:lnTo>
                    <a:pt x="19789141" y="50800"/>
                  </a:lnTo>
                  <a:close/>
                  <a:moveTo>
                    <a:pt x="20144741" y="50800"/>
                  </a:moveTo>
                  <a:lnTo>
                    <a:pt x="20297141" y="50800"/>
                  </a:lnTo>
                  <a:lnTo>
                    <a:pt x="20144741" y="50800"/>
                  </a:lnTo>
                  <a:close/>
                  <a:moveTo>
                    <a:pt x="20500341" y="50800"/>
                  </a:moveTo>
                  <a:lnTo>
                    <a:pt x="20652741" y="50800"/>
                  </a:lnTo>
                  <a:lnTo>
                    <a:pt x="20500341" y="50800"/>
                  </a:lnTo>
                  <a:close/>
                  <a:moveTo>
                    <a:pt x="20855941" y="50800"/>
                  </a:moveTo>
                  <a:lnTo>
                    <a:pt x="21008341" y="50800"/>
                  </a:lnTo>
                  <a:lnTo>
                    <a:pt x="20855941" y="50800"/>
                  </a:lnTo>
                  <a:close/>
                  <a:moveTo>
                    <a:pt x="21211541" y="50800"/>
                  </a:moveTo>
                  <a:lnTo>
                    <a:pt x="21363941" y="50800"/>
                  </a:lnTo>
                  <a:lnTo>
                    <a:pt x="21211541" y="50800"/>
                  </a:lnTo>
                  <a:close/>
                  <a:moveTo>
                    <a:pt x="21567141" y="50800"/>
                  </a:moveTo>
                  <a:lnTo>
                    <a:pt x="21719541" y="50800"/>
                  </a:lnTo>
                  <a:lnTo>
                    <a:pt x="21567141" y="50800"/>
                  </a:lnTo>
                  <a:close/>
                  <a:moveTo>
                    <a:pt x="21922741" y="50800"/>
                  </a:moveTo>
                  <a:lnTo>
                    <a:pt x="22075141" y="50800"/>
                  </a:lnTo>
                  <a:lnTo>
                    <a:pt x="21922741" y="50800"/>
                  </a:lnTo>
                  <a:close/>
                  <a:moveTo>
                    <a:pt x="22278341" y="50800"/>
                  </a:moveTo>
                  <a:lnTo>
                    <a:pt x="22430741" y="50800"/>
                  </a:lnTo>
                  <a:lnTo>
                    <a:pt x="22278341" y="50800"/>
                  </a:lnTo>
                  <a:close/>
                  <a:moveTo>
                    <a:pt x="22633941" y="50800"/>
                  </a:moveTo>
                  <a:lnTo>
                    <a:pt x="22786341" y="50800"/>
                  </a:lnTo>
                  <a:lnTo>
                    <a:pt x="22633941" y="50800"/>
                  </a:lnTo>
                  <a:close/>
                  <a:moveTo>
                    <a:pt x="22989541" y="50800"/>
                  </a:moveTo>
                  <a:lnTo>
                    <a:pt x="23012018" y="50800"/>
                  </a:lnTo>
                  <a:lnTo>
                    <a:pt x="23012018" y="25400"/>
                  </a:lnTo>
                  <a:lnTo>
                    <a:pt x="23012018" y="0"/>
                  </a:lnTo>
                  <a:cubicBezTo>
                    <a:pt x="23057867" y="0"/>
                    <a:pt x="23102570" y="4318"/>
                    <a:pt x="23146004" y="12700"/>
                  </a:cubicBezTo>
                  <a:lnTo>
                    <a:pt x="23136352" y="62611"/>
                  </a:lnTo>
                  <a:cubicBezTo>
                    <a:pt x="23096092" y="54864"/>
                    <a:pt x="23054565" y="50800"/>
                    <a:pt x="23012018" y="50800"/>
                  </a:cubicBezTo>
                  <a:lnTo>
                    <a:pt x="22989541" y="50800"/>
                  </a:lnTo>
                  <a:close/>
                  <a:moveTo>
                    <a:pt x="23343997" y="133604"/>
                  </a:moveTo>
                  <a:cubicBezTo>
                    <a:pt x="23390733" y="158623"/>
                    <a:pt x="23434293" y="188595"/>
                    <a:pt x="23473917" y="223012"/>
                  </a:cubicBezTo>
                  <a:lnTo>
                    <a:pt x="23440643" y="261366"/>
                  </a:lnTo>
                  <a:cubicBezTo>
                    <a:pt x="23403815" y="229362"/>
                    <a:pt x="23363428" y="201549"/>
                    <a:pt x="23319993" y="178308"/>
                  </a:cubicBezTo>
                  <a:close/>
                  <a:moveTo>
                    <a:pt x="23586314" y="427355"/>
                  </a:moveTo>
                  <a:cubicBezTo>
                    <a:pt x="23613999" y="471805"/>
                    <a:pt x="23636859" y="519430"/>
                    <a:pt x="23654258" y="569722"/>
                  </a:cubicBezTo>
                  <a:lnTo>
                    <a:pt x="23606252" y="586232"/>
                  </a:lnTo>
                  <a:cubicBezTo>
                    <a:pt x="23590123" y="539623"/>
                    <a:pt x="23568915" y="495300"/>
                    <a:pt x="23543260" y="454152"/>
                  </a:cubicBezTo>
                  <a:close/>
                  <a:moveTo>
                    <a:pt x="23648924" y="803148"/>
                  </a:moveTo>
                  <a:cubicBezTo>
                    <a:pt x="23649178" y="810514"/>
                    <a:pt x="23649305" y="817880"/>
                    <a:pt x="23649305" y="825373"/>
                  </a:cubicBezTo>
                  <a:lnTo>
                    <a:pt x="23623905" y="825373"/>
                  </a:lnTo>
                  <a:lnTo>
                    <a:pt x="23649305" y="825373"/>
                  </a:lnTo>
                  <a:lnTo>
                    <a:pt x="23649305" y="834136"/>
                  </a:lnTo>
                  <a:lnTo>
                    <a:pt x="23598505" y="834136"/>
                  </a:lnTo>
                  <a:lnTo>
                    <a:pt x="23598505" y="702945"/>
                  </a:lnTo>
                  <a:cubicBezTo>
                    <a:pt x="23598505" y="696087"/>
                    <a:pt x="23598378" y="689229"/>
                    <a:pt x="23598124" y="682371"/>
                  </a:cubicBezTo>
                  <a:close/>
                  <a:moveTo>
                    <a:pt x="23598505" y="1038860"/>
                  </a:moveTo>
                  <a:lnTo>
                    <a:pt x="23598505" y="1191260"/>
                  </a:lnTo>
                  <a:lnTo>
                    <a:pt x="23547705" y="1191260"/>
                  </a:lnTo>
                  <a:lnTo>
                    <a:pt x="23547705" y="1038860"/>
                  </a:lnTo>
                  <a:close/>
                  <a:moveTo>
                    <a:pt x="23547705" y="1394460"/>
                  </a:moveTo>
                  <a:lnTo>
                    <a:pt x="23547705" y="1546860"/>
                  </a:lnTo>
                  <a:lnTo>
                    <a:pt x="23496905" y="1546860"/>
                  </a:lnTo>
                  <a:lnTo>
                    <a:pt x="23496905" y="1394460"/>
                  </a:lnTo>
                  <a:close/>
                  <a:moveTo>
                    <a:pt x="23496905" y="1750060"/>
                  </a:moveTo>
                  <a:lnTo>
                    <a:pt x="23496905" y="1902460"/>
                  </a:lnTo>
                  <a:lnTo>
                    <a:pt x="23446105" y="1902460"/>
                  </a:lnTo>
                  <a:lnTo>
                    <a:pt x="23446105" y="1750060"/>
                  </a:lnTo>
                  <a:close/>
                  <a:moveTo>
                    <a:pt x="23446105" y="2105660"/>
                  </a:moveTo>
                  <a:lnTo>
                    <a:pt x="23446105" y="2258060"/>
                  </a:lnTo>
                  <a:lnTo>
                    <a:pt x="23395305" y="2258060"/>
                  </a:lnTo>
                  <a:lnTo>
                    <a:pt x="23395305" y="2105660"/>
                  </a:lnTo>
                  <a:close/>
                  <a:moveTo>
                    <a:pt x="23395305" y="2461260"/>
                  </a:moveTo>
                  <a:lnTo>
                    <a:pt x="23395305" y="2613660"/>
                  </a:lnTo>
                  <a:lnTo>
                    <a:pt x="23344505" y="2613660"/>
                  </a:lnTo>
                  <a:lnTo>
                    <a:pt x="23344505" y="2461260"/>
                  </a:lnTo>
                  <a:close/>
                  <a:moveTo>
                    <a:pt x="23344505" y="2816860"/>
                  </a:moveTo>
                  <a:lnTo>
                    <a:pt x="23344505" y="2969260"/>
                  </a:lnTo>
                  <a:lnTo>
                    <a:pt x="23293705" y="2969260"/>
                  </a:lnTo>
                  <a:lnTo>
                    <a:pt x="23293705" y="2816860"/>
                  </a:lnTo>
                  <a:close/>
                  <a:moveTo>
                    <a:pt x="23293705" y="3172460"/>
                  </a:moveTo>
                  <a:lnTo>
                    <a:pt x="23293705" y="3324860"/>
                  </a:lnTo>
                  <a:lnTo>
                    <a:pt x="23242905" y="3324860"/>
                  </a:lnTo>
                  <a:lnTo>
                    <a:pt x="23242905" y="3172460"/>
                  </a:lnTo>
                  <a:close/>
                  <a:moveTo>
                    <a:pt x="23242905" y="3528060"/>
                  </a:moveTo>
                  <a:lnTo>
                    <a:pt x="23242905" y="3680460"/>
                  </a:lnTo>
                  <a:lnTo>
                    <a:pt x="23192105" y="3680460"/>
                  </a:lnTo>
                  <a:lnTo>
                    <a:pt x="23192105" y="3528060"/>
                  </a:lnTo>
                  <a:close/>
                  <a:moveTo>
                    <a:pt x="23192105" y="3883660"/>
                  </a:moveTo>
                  <a:lnTo>
                    <a:pt x="23192105" y="4036060"/>
                  </a:lnTo>
                  <a:lnTo>
                    <a:pt x="23141305" y="4036060"/>
                  </a:lnTo>
                  <a:lnTo>
                    <a:pt x="23141305" y="3883660"/>
                  </a:lnTo>
                  <a:close/>
                  <a:moveTo>
                    <a:pt x="23141305" y="4239260"/>
                  </a:moveTo>
                  <a:lnTo>
                    <a:pt x="23141305" y="4391660"/>
                  </a:lnTo>
                  <a:lnTo>
                    <a:pt x="23090505" y="4391660"/>
                  </a:lnTo>
                  <a:lnTo>
                    <a:pt x="23090505" y="4239260"/>
                  </a:lnTo>
                  <a:close/>
                  <a:moveTo>
                    <a:pt x="23090505" y="4594860"/>
                  </a:moveTo>
                  <a:lnTo>
                    <a:pt x="23090505" y="4747260"/>
                  </a:lnTo>
                  <a:lnTo>
                    <a:pt x="23039705" y="4747260"/>
                  </a:lnTo>
                  <a:lnTo>
                    <a:pt x="23039705" y="4594860"/>
                  </a:lnTo>
                  <a:close/>
                  <a:moveTo>
                    <a:pt x="23039705" y="4950460"/>
                  </a:moveTo>
                  <a:lnTo>
                    <a:pt x="23039705" y="5102860"/>
                  </a:lnTo>
                  <a:lnTo>
                    <a:pt x="22988905" y="5102860"/>
                  </a:lnTo>
                  <a:lnTo>
                    <a:pt x="22988905" y="4950460"/>
                  </a:lnTo>
                  <a:close/>
                  <a:moveTo>
                    <a:pt x="22988905" y="5306060"/>
                  </a:moveTo>
                  <a:lnTo>
                    <a:pt x="22988905" y="5458460"/>
                  </a:lnTo>
                  <a:lnTo>
                    <a:pt x="22938105" y="5458460"/>
                  </a:lnTo>
                  <a:lnTo>
                    <a:pt x="22938105" y="5306060"/>
                  </a:lnTo>
                  <a:close/>
                  <a:moveTo>
                    <a:pt x="22938105" y="5661660"/>
                  </a:moveTo>
                  <a:lnTo>
                    <a:pt x="22938105" y="5814060"/>
                  </a:lnTo>
                  <a:lnTo>
                    <a:pt x="22887305" y="5814060"/>
                  </a:lnTo>
                  <a:lnTo>
                    <a:pt x="22887305" y="5661660"/>
                  </a:lnTo>
                  <a:close/>
                  <a:moveTo>
                    <a:pt x="22887305" y="6017260"/>
                  </a:moveTo>
                  <a:lnTo>
                    <a:pt x="22887305" y="6169660"/>
                  </a:lnTo>
                  <a:lnTo>
                    <a:pt x="22836505" y="6169660"/>
                  </a:lnTo>
                  <a:lnTo>
                    <a:pt x="22836505" y="6017260"/>
                  </a:lnTo>
                  <a:close/>
                  <a:moveTo>
                    <a:pt x="22836505" y="6372860"/>
                  </a:moveTo>
                  <a:lnTo>
                    <a:pt x="22836505" y="6525260"/>
                  </a:lnTo>
                  <a:lnTo>
                    <a:pt x="22785705" y="6525260"/>
                  </a:lnTo>
                  <a:lnTo>
                    <a:pt x="22785705" y="6372860"/>
                  </a:lnTo>
                  <a:close/>
                  <a:moveTo>
                    <a:pt x="22785705" y="6728460"/>
                  </a:moveTo>
                  <a:lnTo>
                    <a:pt x="22785705" y="6880860"/>
                  </a:lnTo>
                  <a:lnTo>
                    <a:pt x="22734905" y="6880860"/>
                  </a:lnTo>
                  <a:lnTo>
                    <a:pt x="22734905" y="6728460"/>
                  </a:lnTo>
                  <a:close/>
                  <a:moveTo>
                    <a:pt x="22734905" y="7084060"/>
                  </a:moveTo>
                  <a:lnTo>
                    <a:pt x="22734905" y="7236460"/>
                  </a:lnTo>
                  <a:lnTo>
                    <a:pt x="22684105" y="7236460"/>
                  </a:lnTo>
                  <a:lnTo>
                    <a:pt x="22684105" y="7084060"/>
                  </a:lnTo>
                  <a:close/>
                  <a:moveTo>
                    <a:pt x="22684105" y="7439660"/>
                  </a:moveTo>
                  <a:lnTo>
                    <a:pt x="22684105" y="7592060"/>
                  </a:lnTo>
                  <a:lnTo>
                    <a:pt x="22633305" y="7592060"/>
                  </a:lnTo>
                  <a:lnTo>
                    <a:pt x="22633305" y="7439660"/>
                  </a:lnTo>
                  <a:close/>
                  <a:moveTo>
                    <a:pt x="22633305" y="7795260"/>
                  </a:moveTo>
                  <a:lnTo>
                    <a:pt x="22633305" y="7947660"/>
                  </a:lnTo>
                  <a:lnTo>
                    <a:pt x="22582505" y="7947660"/>
                  </a:lnTo>
                  <a:lnTo>
                    <a:pt x="22582505" y="7795260"/>
                  </a:lnTo>
                  <a:close/>
                  <a:moveTo>
                    <a:pt x="22582505" y="8150860"/>
                  </a:moveTo>
                  <a:lnTo>
                    <a:pt x="22582505" y="8303260"/>
                  </a:lnTo>
                  <a:lnTo>
                    <a:pt x="22531705" y="8303260"/>
                  </a:lnTo>
                  <a:lnTo>
                    <a:pt x="22531705" y="8150860"/>
                  </a:lnTo>
                  <a:close/>
                  <a:moveTo>
                    <a:pt x="22531705" y="8506460"/>
                  </a:moveTo>
                  <a:lnTo>
                    <a:pt x="22531705" y="8658860"/>
                  </a:lnTo>
                  <a:lnTo>
                    <a:pt x="22480905" y="8658860"/>
                  </a:lnTo>
                  <a:lnTo>
                    <a:pt x="22480905" y="8506460"/>
                  </a:lnTo>
                  <a:close/>
                  <a:moveTo>
                    <a:pt x="22480905" y="8862060"/>
                  </a:moveTo>
                  <a:lnTo>
                    <a:pt x="22480905" y="9014460"/>
                  </a:lnTo>
                  <a:lnTo>
                    <a:pt x="22430105" y="9014460"/>
                  </a:lnTo>
                  <a:lnTo>
                    <a:pt x="22430105" y="8862060"/>
                  </a:lnTo>
                  <a:close/>
                  <a:moveTo>
                    <a:pt x="22430105" y="9217660"/>
                  </a:moveTo>
                  <a:lnTo>
                    <a:pt x="22430105" y="9370060"/>
                  </a:lnTo>
                  <a:lnTo>
                    <a:pt x="22379305" y="9370060"/>
                  </a:lnTo>
                  <a:lnTo>
                    <a:pt x="22379305" y="9217660"/>
                  </a:lnTo>
                  <a:close/>
                  <a:moveTo>
                    <a:pt x="22379305" y="9573260"/>
                  </a:moveTo>
                  <a:lnTo>
                    <a:pt x="22379305" y="9725660"/>
                  </a:lnTo>
                  <a:lnTo>
                    <a:pt x="22328505" y="9725660"/>
                  </a:lnTo>
                  <a:lnTo>
                    <a:pt x="22328505" y="9573260"/>
                  </a:lnTo>
                  <a:close/>
                  <a:moveTo>
                    <a:pt x="22328505" y="9928860"/>
                  </a:moveTo>
                  <a:lnTo>
                    <a:pt x="22328505" y="10081260"/>
                  </a:lnTo>
                  <a:lnTo>
                    <a:pt x="22277705" y="10081260"/>
                  </a:lnTo>
                  <a:lnTo>
                    <a:pt x="22277705" y="9928860"/>
                  </a:lnTo>
                  <a:close/>
                  <a:moveTo>
                    <a:pt x="22277705" y="10284460"/>
                  </a:moveTo>
                  <a:lnTo>
                    <a:pt x="22277705" y="10436860"/>
                  </a:lnTo>
                  <a:lnTo>
                    <a:pt x="22226905" y="10436860"/>
                  </a:lnTo>
                  <a:lnTo>
                    <a:pt x="22226905" y="10284460"/>
                  </a:lnTo>
                  <a:close/>
                  <a:moveTo>
                    <a:pt x="22226905" y="10640060"/>
                  </a:moveTo>
                  <a:lnTo>
                    <a:pt x="22226905" y="10792460"/>
                  </a:lnTo>
                  <a:lnTo>
                    <a:pt x="22176105" y="10792460"/>
                  </a:lnTo>
                  <a:lnTo>
                    <a:pt x="22176105" y="10640060"/>
                  </a:lnTo>
                  <a:close/>
                  <a:moveTo>
                    <a:pt x="22176105" y="10995660"/>
                  </a:moveTo>
                  <a:lnTo>
                    <a:pt x="22176105" y="11148060"/>
                  </a:lnTo>
                  <a:lnTo>
                    <a:pt x="22125305" y="11148060"/>
                  </a:lnTo>
                  <a:lnTo>
                    <a:pt x="22125305" y="10995660"/>
                  </a:lnTo>
                  <a:close/>
                  <a:moveTo>
                    <a:pt x="22125305" y="11351260"/>
                  </a:moveTo>
                  <a:lnTo>
                    <a:pt x="22125305" y="11394948"/>
                  </a:lnTo>
                  <a:lnTo>
                    <a:pt x="22099905" y="11394948"/>
                  </a:lnTo>
                  <a:lnTo>
                    <a:pt x="22125305" y="11394948"/>
                  </a:lnTo>
                  <a:cubicBezTo>
                    <a:pt x="22125305" y="11433175"/>
                    <a:pt x="22122257" y="11470767"/>
                    <a:pt x="22116289" y="11507343"/>
                  </a:cubicBezTo>
                  <a:lnTo>
                    <a:pt x="22066123" y="11499215"/>
                  </a:lnTo>
                  <a:cubicBezTo>
                    <a:pt x="22071584" y="11465306"/>
                    <a:pt x="22074378" y="11430381"/>
                    <a:pt x="22074378" y="11394821"/>
                  </a:cubicBezTo>
                  <a:lnTo>
                    <a:pt x="22074378" y="11351133"/>
                  </a:lnTo>
                  <a:close/>
                  <a:moveTo>
                    <a:pt x="22001226" y="11707114"/>
                  </a:moveTo>
                  <a:cubicBezTo>
                    <a:pt x="21977604" y="11754612"/>
                    <a:pt x="21948775" y="11798935"/>
                    <a:pt x="21915501" y="11839575"/>
                  </a:cubicBezTo>
                  <a:lnTo>
                    <a:pt x="21876258" y="11807317"/>
                  </a:lnTo>
                  <a:cubicBezTo>
                    <a:pt x="21907118" y="11769598"/>
                    <a:pt x="21933915" y="11728450"/>
                    <a:pt x="21955760" y="11684508"/>
                  </a:cubicBezTo>
                  <a:close/>
                  <a:moveTo>
                    <a:pt x="21714333" y="11957812"/>
                  </a:moveTo>
                  <a:cubicBezTo>
                    <a:pt x="21670772" y="11986768"/>
                    <a:pt x="21623782" y="12011025"/>
                    <a:pt x="21573998" y="12029821"/>
                  </a:cubicBezTo>
                  <a:lnTo>
                    <a:pt x="21556090" y="11982323"/>
                  </a:lnTo>
                  <a:cubicBezTo>
                    <a:pt x="21602191" y="11964924"/>
                    <a:pt x="21645753" y="11942445"/>
                    <a:pt x="21686265" y="11915521"/>
                  </a:cubicBezTo>
                  <a:close/>
                  <a:moveTo>
                    <a:pt x="21340699" y="12031472"/>
                  </a:moveTo>
                  <a:cubicBezTo>
                    <a:pt x="21326093" y="12032361"/>
                    <a:pt x="21311363" y="12032869"/>
                    <a:pt x="21296630" y="12032869"/>
                  </a:cubicBezTo>
                  <a:lnTo>
                    <a:pt x="21296630" y="12007469"/>
                  </a:lnTo>
                  <a:lnTo>
                    <a:pt x="21296630" y="12032869"/>
                  </a:lnTo>
                  <a:lnTo>
                    <a:pt x="21186648" y="12032869"/>
                  </a:lnTo>
                  <a:lnTo>
                    <a:pt x="21186648" y="11982069"/>
                  </a:lnTo>
                  <a:lnTo>
                    <a:pt x="21296630" y="11982069"/>
                  </a:lnTo>
                  <a:cubicBezTo>
                    <a:pt x="21310346" y="11982069"/>
                    <a:pt x="21324063" y="11981688"/>
                    <a:pt x="21337651" y="11980799"/>
                  </a:cubicBezTo>
                  <a:close/>
                  <a:moveTo>
                    <a:pt x="20980400" y="11982196"/>
                  </a:moveTo>
                  <a:lnTo>
                    <a:pt x="20828000" y="11982196"/>
                  </a:lnTo>
                  <a:lnTo>
                    <a:pt x="20828000" y="11931396"/>
                  </a:lnTo>
                  <a:lnTo>
                    <a:pt x="20980400" y="11931396"/>
                  </a:lnTo>
                  <a:close/>
                  <a:moveTo>
                    <a:pt x="20624800" y="11931396"/>
                  </a:moveTo>
                  <a:lnTo>
                    <a:pt x="20472400" y="11931396"/>
                  </a:lnTo>
                  <a:lnTo>
                    <a:pt x="20472400" y="11880596"/>
                  </a:lnTo>
                  <a:lnTo>
                    <a:pt x="20624800" y="11880596"/>
                  </a:lnTo>
                  <a:close/>
                  <a:moveTo>
                    <a:pt x="20269200" y="11880596"/>
                  </a:moveTo>
                  <a:lnTo>
                    <a:pt x="20116800" y="11880596"/>
                  </a:lnTo>
                  <a:lnTo>
                    <a:pt x="20116800" y="11829796"/>
                  </a:lnTo>
                  <a:lnTo>
                    <a:pt x="20269200" y="11829796"/>
                  </a:lnTo>
                  <a:close/>
                  <a:moveTo>
                    <a:pt x="19913600" y="11829796"/>
                  </a:moveTo>
                  <a:lnTo>
                    <a:pt x="19761200" y="11829796"/>
                  </a:lnTo>
                  <a:lnTo>
                    <a:pt x="19761200" y="11778996"/>
                  </a:lnTo>
                  <a:lnTo>
                    <a:pt x="19913600" y="11778996"/>
                  </a:lnTo>
                  <a:close/>
                  <a:moveTo>
                    <a:pt x="19558000" y="11778996"/>
                  </a:moveTo>
                  <a:lnTo>
                    <a:pt x="19405600" y="11778996"/>
                  </a:lnTo>
                  <a:lnTo>
                    <a:pt x="19405600" y="11728196"/>
                  </a:lnTo>
                  <a:lnTo>
                    <a:pt x="19558000" y="11728196"/>
                  </a:lnTo>
                  <a:close/>
                  <a:moveTo>
                    <a:pt x="19202400" y="11728196"/>
                  </a:moveTo>
                  <a:lnTo>
                    <a:pt x="19050000" y="11728196"/>
                  </a:lnTo>
                  <a:lnTo>
                    <a:pt x="19050000" y="11677396"/>
                  </a:lnTo>
                  <a:lnTo>
                    <a:pt x="19202400" y="11677396"/>
                  </a:lnTo>
                  <a:close/>
                  <a:moveTo>
                    <a:pt x="18846800" y="11677396"/>
                  </a:moveTo>
                  <a:lnTo>
                    <a:pt x="18694400" y="11677396"/>
                  </a:lnTo>
                  <a:lnTo>
                    <a:pt x="18694400" y="11626596"/>
                  </a:lnTo>
                  <a:lnTo>
                    <a:pt x="18846800" y="11626596"/>
                  </a:lnTo>
                  <a:close/>
                  <a:moveTo>
                    <a:pt x="18491200" y="11626596"/>
                  </a:moveTo>
                  <a:lnTo>
                    <a:pt x="18338800" y="11626596"/>
                  </a:lnTo>
                  <a:lnTo>
                    <a:pt x="18338800" y="11575796"/>
                  </a:lnTo>
                  <a:lnTo>
                    <a:pt x="18491200" y="11575796"/>
                  </a:lnTo>
                  <a:close/>
                  <a:moveTo>
                    <a:pt x="18135600" y="11575796"/>
                  </a:moveTo>
                  <a:lnTo>
                    <a:pt x="17983200" y="11575796"/>
                  </a:lnTo>
                  <a:lnTo>
                    <a:pt x="17983200" y="11524996"/>
                  </a:lnTo>
                  <a:lnTo>
                    <a:pt x="18135600" y="11524996"/>
                  </a:lnTo>
                  <a:close/>
                  <a:moveTo>
                    <a:pt x="17780000" y="11524996"/>
                  </a:moveTo>
                  <a:lnTo>
                    <a:pt x="17627600" y="11524996"/>
                  </a:lnTo>
                  <a:lnTo>
                    <a:pt x="17627600" y="11474196"/>
                  </a:lnTo>
                  <a:lnTo>
                    <a:pt x="17780000" y="11474196"/>
                  </a:lnTo>
                  <a:close/>
                  <a:moveTo>
                    <a:pt x="17424400" y="11474196"/>
                  </a:moveTo>
                  <a:lnTo>
                    <a:pt x="17272000" y="11474196"/>
                  </a:lnTo>
                  <a:lnTo>
                    <a:pt x="17272000" y="11423396"/>
                  </a:lnTo>
                  <a:lnTo>
                    <a:pt x="17424400" y="11423396"/>
                  </a:lnTo>
                  <a:close/>
                  <a:moveTo>
                    <a:pt x="17068800" y="11423396"/>
                  </a:moveTo>
                  <a:lnTo>
                    <a:pt x="16916400" y="11423396"/>
                  </a:lnTo>
                  <a:lnTo>
                    <a:pt x="16916400" y="11372596"/>
                  </a:lnTo>
                  <a:lnTo>
                    <a:pt x="17068800" y="11372596"/>
                  </a:lnTo>
                  <a:close/>
                  <a:moveTo>
                    <a:pt x="16713200" y="11372596"/>
                  </a:moveTo>
                  <a:lnTo>
                    <a:pt x="16560800" y="11372596"/>
                  </a:lnTo>
                  <a:lnTo>
                    <a:pt x="16560800" y="11321796"/>
                  </a:lnTo>
                  <a:lnTo>
                    <a:pt x="16713200" y="11321796"/>
                  </a:lnTo>
                  <a:close/>
                  <a:moveTo>
                    <a:pt x="16357600" y="11321796"/>
                  </a:moveTo>
                  <a:lnTo>
                    <a:pt x="16205200" y="11321796"/>
                  </a:lnTo>
                  <a:lnTo>
                    <a:pt x="16205200" y="11270996"/>
                  </a:lnTo>
                  <a:lnTo>
                    <a:pt x="16357600" y="11270996"/>
                  </a:lnTo>
                  <a:close/>
                  <a:moveTo>
                    <a:pt x="16002000" y="11270996"/>
                  </a:moveTo>
                  <a:lnTo>
                    <a:pt x="15849600" y="11270996"/>
                  </a:lnTo>
                  <a:lnTo>
                    <a:pt x="15849600" y="11220196"/>
                  </a:lnTo>
                  <a:lnTo>
                    <a:pt x="16002000" y="11220196"/>
                  </a:lnTo>
                  <a:close/>
                  <a:moveTo>
                    <a:pt x="15646400" y="11220196"/>
                  </a:moveTo>
                  <a:lnTo>
                    <a:pt x="15494000" y="11220196"/>
                  </a:lnTo>
                  <a:lnTo>
                    <a:pt x="15494000" y="11169396"/>
                  </a:lnTo>
                  <a:lnTo>
                    <a:pt x="15646400" y="11169396"/>
                  </a:lnTo>
                  <a:close/>
                  <a:moveTo>
                    <a:pt x="15290800" y="11169396"/>
                  </a:moveTo>
                  <a:lnTo>
                    <a:pt x="15138400" y="11169396"/>
                  </a:lnTo>
                  <a:lnTo>
                    <a:pt x="15138400" y="11118596"/>
                  </a:lnTo>
                  <a:lnTo>
                    <a:pt x="15290800" y="11118596"/>
                  </a:lnTo>
                  <a:close/>
                  <a:moveTo>
                    <a:pt x="14935200" y="11118596"/>
                  </a:moveTo>
                  <a:lnTo>
                    <a:pt x="14782800" y="11118596"/>
                  </a:lnTo>
                  <a:lnTo>
                    <a:pt x="14782800" y="11067796"/>
                  </a:lnTo>
                  <a:lnTo>
                    <a:pt x="14935200" y="11067796"/>
                  </a:lnTo>
                  <a:close/>
                  <a:moveTo>
                    <a:pt x="14579600" y="11067796"/>
                  </a:moveTo>
                  <a:lnTo>
                    <a:pt x="14427200" y="11067796"/>
                  </a:lnTo>
                  <a:lnTo>
                    <a:pt x="14427200" y="11016996"/>
                  </a:lnTo>
                  <a:lnTo>
                    <a:pt x="14579600" y="11016996"/>
                  </a:lnTo>
                  <a:close/>
                  <a:moveTo>
                    <a:pt x="14224000" y="11016996"/>
                  </a:moveTo>
                  <a:lnTo>
                    <a:pt x="14071600" y="11016996"/>
                  </a:lnTo>
                  <a:lnTo>
                    <a:pt x="14071600" y="10966196"/>
                  </a:lnTo>
                  <a:lnTo>
                    <a:pt x="14224000" y="10966196"/>
                  </a:lnTo>
                  <a:close/>
                  <a:moveTo>
                    <a:pt x="13868400" y="10966196"/>
                  </a:moveTo>
                  <a:lnTo>
                    <a:pt x="13716000" y="10966196"/>
                  </a:lnTo>
                  <a:lnTo>
                    <a:pt x="13716000" y="10915396"/>
                  </a:lnTo>
                  <a:lnTo>
                    <a:pt x="13868400" y="10915396"/>
                  </a:lnTo>
                  <a:close/>
                  <a:moveTo>
                    <a:pt x="13512800" y="10915396"/>
                  </a:moveTo>
                  <a:lnTo>
                    <a:pt x="13360400" y="10915396"/>
                  </a:lnTo>
                  <a:lnTo>
                    <a:pt x="13360400" y="10864596"/>
                  </a:lnTo>
                  <a:lnTo>
                    <a:pt x="13512800" y="10864596"/>
                  </a:lnTo>
                  <a:close/>
                  <a:moveTo>
                    <a:pt x="13157200" y="10864596"/>
                  </a:moveTo>
                  <a:lnTo>
                    <a:pt x="13004800" y="10864596"/>
                  </a:lnTo>
                  <a:lnTo>
                    <a:pt x="13004800" y="10813796"/>
                  </a:lnTo>
                  <a:lnTo>
                    <a:pt x="13157200" y="10813796"/>
                  </a:lnTo>
                  <a:close/>
                  <a:moveTo>
                    <a:pt x="12801600" y="10813796"/>
                  </a:moveTo>
                  <a:lnTo>
                    <a:pt x="12649200" y="10813796"/>
                  </a:lnTo>
                  <a:lnTo>
                    <a:pt x="12649200" y="10762996"/>
                  </a:lnTo>
                  <a:lnTo>
                    <a:pt x="12801600" y="10762996"/>
                  </a:lnTo>
                  <a:close/>
                  <a:moveTo>
                    <a:pt x="12446000" y="10762996"/>
                  </a:moveTo>
                  <a:lnTo>
                    <a:pt x="12293600" y="10762996"/>
                  </a:lnTo>
                  <a:lnTo>
                    <a:pt x="12293600" y="10712196"/>
                  </a:lnTo>
                  <a:lnTo>
                    <a:pt x="12446000" y="10712196"/>
                  </a:lnTo>
                  <a:close/>
                  <a:moveTo>
                    <a:pt x="12090400" y="10712196"/>
                  </a:moveTo>
                  <a:lnTo>
                    <a:pt x="11938000" y="10712196"/>
                  </a:lnTo>
                  <a:lnTo>
                    <a:pt x="11938000" y="10661396"/>
                  </a:lnTo>
                  <a:lnTo>
                    <a:pt x="12090400" y="10661396"/>
                  </a:lnTo>
                  <a:close/>
                  <a:moveTo>
                    <a:pt x="11734800" y="10661396"/>
                  </a:moveTo>
                  <a:lnTo>
                    <a:pt x="11582400" y="10661396"/>
                  </a:lnTo>
                  <a:lnTo>
                    <a:pt x="11582400" y="10610596"/>
                  </a:lnTo>
                  <a:lnTo>
                    <a:pt x="11734800" y="10610596"/>
                  </a:lnTo>
                  <a:close/>
                  <a:moveTo>
                    <a:pt x="11379200" y="10610596"/>
                  </a:moveTo>
                  <a:lnTo>
                    <a:pt x="11226800" y="10610596"/>
                  </a:lnTo>
                  <a:lnTo>
                    <a:pt x="11226800" y="10559796"/>
                  </a:lnTo>
                  <a:lnTo>
                    <a:pt x="11379200" y="10559796"/>
                  </a:lnTo>
                  <a:close/>
                  <a:moveTo>
                    <a:pt x="11023600" y="10559796"/>
                  </a:moveTo>
                  <a:lnTo>
                    <a:pt x="10871200" y="10559796"/>
                  </a:lnTo>
                  <a:lnTo>
                    <a:pt x="10871200" y="10508996"/>
                  </a:lnTo>
                  <a:lnTo>
                    <a:pt x="11023600" y="10508996"/>
                  </a:lnTo>
                  <a:close/>
                  <a:moveTo>
                    <a:pt x="10668000" y="10508996"/>
                  </a:moveTo>
                  <a:lnTo>
                    <a:pt x="10515600" y="10508996"/>
                  </a:lnTo>
                  <a:lnTo>
                    <a:pt x="10515600" y="10458196"/>
                  </a:lnTo>
                  <a:lnTo>
                    <a:pt x="10668000" y="10458196"/>
                  </a:lnTo>
                  <a:close/>
                  <a:moveTo>
                    <a:pt x="10312400" y="10458196"/>
                  </a:moveTo>
                  <a:lnTo>
                    <a:pt x="10160000" y="10458196"/>
                  </a:lnTo>
                  <a:lnTo>
                    <a:pt x="10160000" y="10407396"/>
                  </a:lnTo>
                  <a:lnTo>
                    <a:pt x="10312400" y="10407396"/>
                  </a:lnTo>
                  <a:close/>
                  <a:moveTo>
                    <a:pt x="9956800" y="10407396"/>
                  </a:moveTo>
                  <a:lnTo>
                    <a:pt x="9804400" y="10407396"/>
                  </a:lnTo>
                  <a:lnTo>
                    <a:pt x="9804400" y="10356596"/>
                  </a:lnTo>
                  <a:lnTo>
                    <a:pt x="9956800" y="10356596"/>
                  </a:lnTo>
                  <a:close/>
                  <a:moveTo>
                    <a:pt x="9601200" y="10356596"/>
                  </a:moveTo>
                  <a:lnTo>
                    <a:pt x="9448800" y="10356596"/>
                  </a:lnTo>
                  <a:lnTo>
                    <a:pt x="9448800" y="10305796"/>
                  </a:lnTo>
                  <a:lnTo>
                    <a:pt x="9601200" y="10305796"/>
                  </a:lnTo>
                  <a:close/>
                  <a:moveTo>
                    <a:pt x="9245600" y="10305796"/>
                  </a:moveTo>
                  <a:lnTo>
                    <a:pt x="9093200" y="10305796"/>
                  </a:lnTo>
                  <a:lnTo>
                    <a:pt x="9093200" y="10254996"/>
                  </a:lnTo>
                  <a:lnTo>
                    <a:pt x="9245600" y="10254996"/>
                  </a:lnTo>
                  <a:close/>
                  <a:moveTo>
                    <a:pt x="8890000" y="10254996"/>
                  </a:moveTo>
                  <a:lnTo>
                    <a:pt x="8737600" y="10254996"/>
                  </a:lnTo>
                  <a:lnTo>
                    <a:pt x="8737600" y="10204196"/>
                  </a:lnTo>
                  <a:lnTo>
                    <a:pt x="8890000" y="10204196"/>
                  </a:lnTo>
                  <a:close/>
                  <a:moveTo>
                    <a:pt x="8534400" y="10204196"/>
                  </a:moveTo>
                  <a:lnTo>
                    <a:pt x="8382000" y="10204196"/>
                  </a:lnTo>
                  <a:lnTo>
                    <a:pt x="8382000" y="10153396"/>
                  </a:lnTo>
                  <a:lnTo>
                    <a:pt x="8534400" y="10153396"/>
                  </a:lnTo>
                  <a:close/>
                  <a:moveTo>
                    <a:pt x="8178800" y="10153396"/>
                  </a:moveTo>
                  <a:lnTo>
                    <a:pt x="8026400" y="10153396"/>
                  </a:lnTo>
                  <a:lnTo>
                    <a:pt x="8026400" y="10102596"/>
                  </a:lnTo>
                  <a:lnTo>
                    <a:pt x="8178800" y="10102596"/>
                  </a:lnTo>
                  <a:close/>
                  <a:moveTo>
                    <a:pt x="7823200" y="10102596"/>
                  </a:moveTo>
                  <a:lnTo>
                    <a:pt x="7670800" y="10102596"/>
                  </a:lnTo>
                  <a:lnTo>
                    <a:pt x="7670800" y="10051796"/>
                  </a:lnTo>
                  <a:lnTo>
                    <a:pt x="7823200" y="10051796"/>
                  </a:lnTo>
                  <a:close/>
                  <a:moveTo>
                    <a:pt x="7467600" y="10051796"/>
                  </a:moveTo>
                  <a:lnTo>
                    <a:pt x="7315200" y="10051796"/>
                  </a:lnTo>
                  <a:lnTo>
                    <a:pt x="7315200" y="10000996"/>
                  </a:lnTo>
                  <a:lnTo>
                    <a:pt x="7467600" y="10000996"/>
                  </a:lnTo>
                  <a:close/>
                  <a:moveTo>
                    <a:pt x="7112000" y="10000996"/>
                  </a:moveTo>
                  <a:lnTo>
                    <a:pt x="6959600" y="10000996"/>
                  </a:lnTo>
                  <a:lnTo>
                    <a:pt x="6959600" y="9950196"/>
                  </a:lnTo>
                  <a:lnTo>
                    <a:pt x="7112000" y="9950196"/>
                  </a:lnTo>
                  <a:close/>
                  <a:moveTo>
                    <a:pt x="6756400" y="9950196"/>
                  </a:moveTo>
                  <a:lnTo>
                    <a:pt x="6604000" y="9950196"/>
                  </a:lnTo>
                  <a:lnTo>
                    <a:pt x="6604000" y="9899396"/>
                  </a:lnTo>
                  <a:lnTo>
                    <a:pt x="6756400" y="9899396"/>
                  </a:lnTo>
                  <a:close/>
                  <a:moveTo>
                    <a:pt x="6400800" y="9899396"/>
                  </a:moveTo>
                  <a:lnTo>
                    <a:pt x="6248400" y="9899396"/>
                  </a:lnTo>
                  <a:lnTo>
                    <a:pt x="6248400" y="9848596"/>
                  </a:lnTo>
                  <a:lnTo>
                    <a:pt x="6400800" y="9848596"/>
                  </a:lnTo>
                  <a:close/>
                  <a:moveTo>
                    <a:pt x="6045200" y="9848596"/>
                  </a:moveTo>
                  <a:lnTo>
                    <a:pt x="5892800" y="9848596"/>
                  </a:lnTo>
                  <a:lnTo>
                    <a:pt x="5892800" y="9797796"/>
                  </a:lnTo>
                  <a:lnTo>
                    <a:pt x="6045200" y="9797796"/>
                  </a:lnTo>
                  <a:close/>
                  <a:moveTo>
                    <a:pt x="5689600" y="9797796"/>
                  </a:moveTo>
                  <a:lnTo>
                    <a:pt x="5537200" y="9797796"/>
                  </a:lnTo>
                  <a:lnTo>
                    <a:pt x="5537200" y="9746996"/>
                  </a:lnTo>
                  <a:lnTo>
                    <a:pt x="5689600" y="9746996"/>
                  </a:lnTo>
                  <a:close/>
                  <a:moveTo>
                    <a:pt x="5334000" y="9746996"/>
                  </a:moveTo>
                  <a:lnTo>
                    <a:pt x="5181600" y="9746996"/>
                  </a:lnTo>
                  <a:lnTo>
                    <a:pt x="5181600" y="9696196"/>
                  </a:lnTo>
                  <a:lnTo>
                    <a:pt x="5334000" y="9696196"/>
                  </a:lnTo>
                  <a:close/>
                  <a:moveTo>
                    <a:pt x="4978400" y="9696196"/>
                  </a:moveTo>
                  <a:lnTo>
                    <a:pt x="4826000" y="9696196"/>
                  </a:lnTo>
                  <a:lnTo>
                    <a:pt x="4826000" y="9645396"/>
                  </a:lnTo>
                  <a:lnTo>
                    <a:pt x="4978400" y="9645396"/>
                  </a:lnTo>
                  <a:close/>
                  <a:moveTo>
                    <a:pt x="4622800" y="9645396"/>
                  </a:moveTo>
                  <a:lnTo>
                    <a:pt x="4470400" y="9645396"/>
                  </a:lnTo>
                  <a:lnTo>
                    <a:pt x="4470400" y="9594596"/>
                  </a:lnTo>
                  <a:lnTo>
                    <a:pt x="4622800" y="9594596"/>
                  </a:lnTo>
                  <a:close/>
                  <a:moveTo>
                    <a:pt x="4267200" y="9594596"/>
                  </a:moveTo>
                  <a:lnTo>
                    <a:pt x="4114800" y="9594596"/>
                  </a:lnTo>
                  <a:lnTo>
                    <a:pt x="4114800" y="9543796"/>
                  </a:lnTo>
                  <a:lnTo>
                    <a:pt x="4267200" y="9543796"/>
                  </a:lnTo>
                  <a:close/>
                  <a:moveTo>
                    <a:pt x="3911600" y="9543796"/>
                  </a:moveTo>
                  <a:lnTo>
                    <a:pt x="3759200" y="9543796"/>
                  </a:lnTo>
                  <a:lnTo>
                    <a:pt x="3759200" y="9492996"/>
                  </a:lnTo>
                  <a:lnTo>
                    <a:pt x="3911600" y="9492996"/>
                  </a:lnTo>
                  <a:close/>
                  <a:moveTo>
                    <a:pt x="3556000" y="9492996"/>
                  </a:moveTo>
                  <a:lnTo>
                    <a:pt x="3403600" y="9492996"/>
                  </a:lnTo>
                  <a:lnTo>
                    <a:pt x="3403600" y="9442196"/>
                  </a:lnTo>
                  <a:lnTo>
                    <a:pt x="3556000" y="9442196"/>
                  </a:lnTo>
                  <a:close/>
                  <a:moveTo>
                    <a:pt x="3200400" y="9442196"/>
                  </a:moveTo>
                  <a:lnTo>
                    <a:pt x="3048000" y="9442196"/>
                  </a:lnTo>
                  <a:lnTo>
                    <a:pt x="3048000" y="9391396"/>
                  </a:lnTo>
                  <a:lnTo>
                    <a:pt x="3200400" y="9391396"/>
                  </a:lnTo>
                  <a:close/>
                  <a:moveTo>
                    <a:pt x="2844800" y="9391396"/>
                  </a:moveTo>
                  <a:lnTo>
                    <a:pt x="2692400" y="9391396"/>
                  </a:lnTo>
                  <a:lnTo>
                    <a:pt x="2692400" y="9340596"/>
                  </a:lnTo>
                  <a:lnTo>
                    <a:pt x="2844800" y="9340596"/>
                  </a:lnTo>
                  <a:close/>
                  <a:moveTo>
                    <a:pt x="2489200" y="9340596"/>
                  </a:moveTo>
                  <a:lnTo>
                    <a:pt x="2336800" y="9340596"/>
                  </a:lnTo>
                  <a:lnTo>
                    <a:pt x="2336800" y="9289796"/>
                  </a:lnTo>
                  <a:lnTo>
                    <a:pt x="2489200" y="9289796"/>
                  </a:lnTo>
                  <a:close/>
                  <a:moveTo>
                    <a:pt x="2133600" y="9289796"/>
                  </a:moveTo>
                  <a:lnTo>
                    <a:pt x="1981200" y="9289796"/>
                  </a:lnTo>
                  <a:lnTo>
                    <a:pt x="1981200" y="9238996"/>
                  </a:lnTo>
                  <a:lnTo>
                    <a:pt x="2133600" y="9238996"/>
                  </a:lnTo>
                  <a:close/>
                  <a:moveTo>
                    <a:pt x="1778000" y="9238996"/>
                  </a:moveTo>
                  <a:lnTo>
                    <a:pt x="1625600" y="9238996"/>
                  </a:lnTo>
                  <a:lnTo>
                    <a:pt x="1625600" y="9188196"/>
                  </a:lnTo>
                  <a:lnTo>
                    <a:pt x="1778000" y="9188196"/>
                  </a:lnTo>
                  <a:close/>
                  <a:moveTo>
                    <a:pt x="1422400" y="9188196"/>
                  </a:moveTo>
                  <a:lnTo>
                    <a:pt x="1270000" y="9188196"/>
                  </a:lnTo>
                  <a:lnTo>
                    <a:pt x="1270000" y="9137396"/>
                  </a:lnTo>
                  <a:lnTo>
                    <a:pt x="1422400" y="9137396"/>
                  </a:lnTo>
                  <a:close/>
                  <a:moveTo>
                    <a:pt x="1066800" y="9137396"/>
                  </a:moveTo>
                  <a:lnTo>
                    <a:pt x="914400" y="9137396"/>
                  </a:lnTo>
                  <a:lnTo>
                    <a:pt x="914400" y="9086596"/>
                  </a:lnTo>
                  <a:lnTo>
                    <a:pt x="1066800" y="9086596"/>
                  </a:lnTo>
                  <a:close/>
                  <a:moveTo>
                    <a:pt x="711200" y="9086596"/>
                  </a:moveTo>
                  <a:lnTo>
                    <a:pt x="558800" y="9086596"/>
                  </a:lnTo>
                  <a:lnTo>
                    <a:pt x="558800" y="9035796"/>
                  </a:lnTo>
                  <a:lnTo>
                    <a:pt x="711200" y="9035796"/>
                  </a:lnTo>
                  <a:close/>
                  <a:moveTo>
                    <a:pt x="355600" y="9035796"/>
                  </a:moveTo>
                  <a:lnTo>
                    <a:pt x="203200" y="9035796"/>
                  </a:lnTo>
                  <a:lnTo>
                    <a:pt x="203200" y="8984996"/>
                  </a:lnTo>
                  <a:lnTo>
                    <a:pt x="355600" y="8984996"/>
                  </a:lnTo>
                  <a:close/>
                  <a:moveTo>
                    <a:pt x="0" y="8984996"/>
                  </a:moveTo>
                  <a:lnTo>
                    <a:pt x="1652270" y="8984996"/>
                  </a:lnTo>
                  <a:lnTo>
                    <a:pt x="1652270" y="8959596"/>
                  </a:lnTo>
                  <a:lnTo>
                    <a:pt x="1652270" y="8984996"/>
                  </a:lnTo>
                  <a:cubicBezTo>
                    <a:pt x="1622044" y="8984996"/>
                    <a:pt x="1592199" y="8983091"/>
                    <a:pt x="1562989" y="8979408"/>
                  </a:cubicBezTo>
                  <a:lnTo>
                    <a:pt x="1569339" y="8928989"/>
                  </a:lnTo>
                  <a:cubicBezTo>
                    <a:pt x="1596517" y="8932418"/>
                    <a:pt x="1624203" y="8934196"/>
                    <a:pt x="1652270" y="8934196"/>
                  </a:cubicBezTo>
                  <a:lnTo>
                    <a:pt x="1718437" y="8934196"/>
                  </a:lnTo>
                  <a:close/>
                  <a:moveTo>
                    <a:pt x="1360932" y="8871458"/>
                  </a:moveTo>
                  <a:cubicBezTo>
                    <a:pt x="1312672" y="8849487"/>
                    <a:pt x="1267206" y="8822309"/>
                    <a:pt x="1225550" y="8790559"/>
                  </a:cubicBezTo>
                  <a:lnTo>
                    <a:pt x="1256284" y="8750173"/>
                  </a:lnTo>
                  <a:cubicBezTo>
                    <a:pt x="1295019" y="8779637"/>
                    <a:pt x="1337056" y="8804910"/>
                    <a:pt x="1381887" y="8825230"/>
                  </a:cubicBezTo>
                  <a:close/>
                  <a:moveTo>
                    <a:pt x="1079119" y="11802237"/>
                  </a:moveTo>
                  <a:cubicBezTo>
                    <a:pt x="1048512" y="11759692"/>
                    <a:pt x="1022604" y="11713464"/>
                    <a:pt x="1002157" y="11664442"/>
                  </a:cubicBezTo>
                  <a:lnTo>
                    <a:pt x="1049020" y="11644757"/>
                  </a:lnTo>
                  <a:cubicBezTo>
                    <a:pt x="1068070" y="11690223"/>
                    <a:pt x="1092073" y="11733022"/>
                    <a:pt x="1120394" y="11772519"/>
                  </a:cubicBezTo>
                  <a:close/>
                  <a:moveTo>
                    <a:pt x="951103" y="11460734"/>
                  </a:moveTo>
                  <a:cubicBezTo>
                    <a:pt x="948944" y="11438636"/>
                    <a:pt x="947928" y="11416157"/>
                    <a:pt x="947928" y="11393424"/>
                  </a:cubicBezTo>
                  <a:lnTo>
                    <a:pt x="947928" y="11305921"/>
                  </a:lnTo>
                  <a:lnTo>
                    <a:pt x="998728" y="11305921"/>
                  </a:lnTo>
                  <a:lnTo>
                    <a:pt x="998728" y="11393424"/>
                  </a:lnTo>
                  <a:lnTo>
                    <a:pt x="973328" y="11393424"/>
                  </a:lnTo>
                  <a:lnTo>
                    <a:pt x="998728" y="11393424"/>
                  </a:lnTo>
                  <a:cubicBezTo>
                    <a:pt x="998728" y="11414506"/>
                    <a:pt x="999744" y="11435334"/>
                    <a:pt x="1001649" y="11455908"/>
                  </a:cubicBezTo>
                  <a:close/>
                  <a:moveTo>
                    <a:pt x="947928" y="11102721"/>
                  </a:moveTo>
                  <a:lnTo>
                    <a:pt x="947928" y="10950321"/>
                  </a:lnTo>
                  <a:lnTo>
                    <a:pt x="998728" y="10950321"/>
                  </a:lnTo>
                  <a:lnTo>
                    <a:pt x="998728" y="11102721"/>
                  </a:lnTo>
                  <a:close/>
                  <a:moveTo>
                    <a:pt x="998728" y="10747121"/>
                  </a:moveTo>
                  <a:lnTo>
                    <a:pt x="998728" y="10594721"/>
                  </a:lnTo>
                  <a:lnTo>
                    <a:pt x="998728" y="10747121"/>
                  </a:lnTo>
                  <a:close/>
                  <a:moveTo>
                    <a:pt x="998728" y="10391521"/>
                  </a:moveTo>
                  <a:lnTo>
                    <a:pt x="998728" y="10239121"/>
                  </a:lnTo>
                  <a:lnTo>
                    <a:pt x="998728" y="10391521"/>
                  </a:lnTo>
                  <a:close/>
                  <a:moveTo>
                    <a:pt x="998728" y="10035921"/>
                  </a:moveTo>
                  <a:lnTo>
                    <a:pt x="998728" y="9883521"/>
                  </a:lnTo>
                  <a:lnTo>
                    <a:pt x="998728" y="10035921"/>
                  </a:lnTo>
                  <a:close/>
                  <a:moveTo>
                    <a:pt x="998728" y="9680321"/>
                  </a:moveTo>
                  <a:lnTo>
                    <a:pt x="998728" y="9527921"/>
                  </a:lnTo>
                  <a:lnTo>
                    <a:pt x="998728" y="9680321"/>
                  </a:lnTo>
                  <a:close/>
                  <a:moveTo>
                    <a:pt x="998728" y="9324721"/>
                  </a:moveTo>
                  <a:lnTo>
                    <a:pt x="998728" y="9172321"/>
                  </a:lnTo>
                  <a:lnTo>
                    <a:pt x="998728" y="9324721"/>
                  </a:lnTo>
                  <a:close/>
                  <a:moveTo>
                    <a:pt x="998728" y="8969121"/>
                  </a:moveTo>
                  <a:lnTo>
                    <a:pt x="998728" y="8816721"/>
                  </a:lnTo>
                  <a:lnTo>
                    <a:pt x="998728" y="8969121"/>
                  </a:lnTo>
                  <a:close/>
                  <a:moveTo>
                    <a:pt x="998728" y="8613521"/>
                  </a:moveTo>
                  <a:lnTo>
                    <a:pt x="998728" y="8461121"/>
                  </a:lnTo>
                  <a:lnTo>
                    <a:pt x="998728" y="8613521"/>
                  </a:lnTo>
                  <a:close/>
                  <a:moveTo>
                    <a:pt x="998728" y="8257921"/>
                  </a:moveTo>
                  <a:lnTo>
                    <a:pt x="998728" y="8105521"/>
                  </a:lnTo>
                  <a:lnTo>
                    <a:pt x="998728" y="8257921"/>
                  </a:lnTo>
                  <a:close/>
                  <a:moveTo>
                    <a:pt x="998728" y="7902321"/>
                  </a:moveTo>
                  <a:lnTo>
                    <a:pt x="998728" y="7749921"/>
                  </a:lnTo>
                  <a:lnTo>
                    <a:pt x="998728" y="7902321"/>
                  </a:lnTo>
                  <a:close/>
                  <a:moveTo>
                    <a:pt x="998728" y="7546721"/>
                  </a:moveTo>
                  <a:lnTo>
                    <a:pt x="998728" y="7394321"/>
                  </a:lnTo>
                  <a:lnTo>
                    <a:pt x="998728" y="7546721"/>
                  </a:lnTo>
                  <a:close/>
                  <a:moveTo>
                    <a:pt x="998728" y="7191121"/>
                  </a:moveTo>
                  <a:lnTo>
                    <a:pt x="998728" y="7038721"/>
                  </a:lnTo>
                  <a:lnTo>
                    <a:pt x="998728" y="7191121"/>
                  </a:lnTo>
                  <a:close/>
                  <a:moveTo>
                    <a:pt x="998728" y="6835521"/>
                  </a:moveTo>
                  <a:lnTo>
                    <a:pt x="998728" y="6683121"/>
                  </a:lnTo>
                  <a:lnTo>
                    <a:pt x="998728" y="6835521"/>
                  </a:lnTo>
                  <a:close/>
                  <a:moveTo>
                    <a:pt x="998728" y="6479921"/>
                  </a:moveTo>
                  <a:lnTo>
                    <a:pt x="998728" y="6327521"/>
                  </a:lnTo>
                  <a:lnTo>
                    <a:pt x="998728" y="6479921"/>
                  </a:lnTo>
                  <a:close/>
                  <a:moveTo>
                    <a:pt x="998728" y="6124321"/>
                  </a:moveTo>
                  <a:lnTo>
                    <a:pt x="998728" y="5971921"/>
                  </a:lnTo>
                  <a:lnTo>
                    <a:pt x="998728" y="6124321"/>
                  </a:lnTo>
                  <a:close/>
                  <a:moveTo>
                    <a:pt x="998728" y="5768721"/>
                  </a:moveTo>
                  <a:lnTo>
                    <a:pt x="998728" y="5616321"/>
                  </a:lnTo>
                  <a:lnTo>
                    <a:pt x="998728" y="5768721"/>
                  </a:lnTo>
                  <a:close/>
                  <a:moveTo>
                    <a:pt x="998728" y="5413121"/>
                  </a:moveTo>
                  <a:lnTo>
                    <a:pt x="998728" y="5260721"/>
                  </a:lnTo>
                  <a:lnTo>
                    <a:pt x="998728" y="5413121"/>
                  </a:lnTo>
                  <a:close/>
                  <a:moveTo>
                    <a:pt x="998728" y="5057521"/>
                  </a:moveTo>
                  <a:lnTo>
                    <a:pt x="998728" y="4905121"/>
                  </a:lnTo>
                  <a:lnTo>
                    <a:pt x="998728" y="5057521"/>
                  </a:lnTo>
                  <a:close/>
                  <a:moveTo>
                    <a:pt x="998728" y="4701921"/>
                  </a:moveTo>
                  <a:lnTo>
                    <a:pt x="998728" y="4549521"/>
                  </a:lnTo>
                  <a:lnTo>
                    <a:pt x="998728" y="4701921"/>
                  </a:lnTo>
                  <a:close/>
                  <a:moveTo>
                    <a:pt x="998728" y="4346321"/>
                  </a:moveTo>
                  <a:lnTo>
                    <a:pt x="998728" y="4193921"/>
                  </a:lnTo>
                  <a:lnTo>
                    <a:pt x="998728" y="4346321"/>
                  </a:lnTo>
                  <a:close/>
                  <a:moveTo>
                    <a:pt x="998728" y="3990721"/>
                  </a:moveTo>
                  <a:lnTo>
                    <a:pt x="998728" y="3838321"/>
                  </a:lnTo>
                  <a:lnTo>
                    <a:pt x="998728" y="3990721"/>
                  </a:lnTo>
                  <a:close/>
                  <a:moveTo>
                    <a:pt x="998728" y="3635121"/>
                  </a:moveTo>
                  <a:lnTo>
                    <a:pt x="998728" y="3482721"/>
                  </a:lnTo>
                  <a:lnTo>
                    <a:pt x="998728" y="3635121"/>
                  </a:lnTo>
                  <a:close/>
                  <a:moveTo>
                    <a:pt x="998728" y="3279521"/>
                  </a:moveTo>
                  <a:lnTo>
                    <a:pt x="998728" y="3127121"/>
                  </a:lnTo>
                  <a:lnTo>
                    <a:pt x="998728" y="3279521"/>
                  </a:lnTo>
                  <a:close/>
                  <a:moveTo>
                    <a:pt x="998728" y="2923921"/>
                  </a:moveTo>
                  <a:lnTo>
                    <a:pt x="998728" y="2771521"/>
                  </a:lnTo>
                  <a:lnTo>
                    <a:pt x="998728" y="2923921"/>
                  </a:lnTo>
                  <a:close/>
                  <a:moveTo>
                    <a:pt x="998728" y="2568321"/>
                  </a:moveTo>
                  <a:lnTo>
                    <a:pt x="998728" y="2415921"/>
                  </a:lnTo>
                  <a:lnTo>
                    <a:pt x="998728" y="2568321"/>
                  </a:lnTo>
                  <a:close/>
                  <a:moveTo>
                    <a:pt x="998728" y="2212721"/>
                  </a:moveTo>
                  <a:lnTo>
                    <a:pt x="998728" y="2060321"/>
                  </a:lnTo>
                  <a:lnTo>
                    <a:pt x="998728" y="2212721"/>
                  </a:lnTo>
                  <a:close/>
                  <a:moveTo>
                    <a:pt x="998728" y="1857121"/>
                  </a:moveTo>
                  <a:lnTo>
                    <a:pt x="998728" y="1704721"/>
                  </a:lnTo>
                  <a:lnTo>
                    <a:pt x="998728" y="1857121"/>
                  </a:lnTo>
                  <a:close/>
                  <a:moveTo>
                    <a:pt x="998728" y="1501521"/>
                  </a:moveTo>
                  <a:lnTo>
                    <a:pt x="998728" y="1349121"/>
                  </a:lnTo>
                  <a:lnTo>
                    <a:pt x="998728" y="1501521"/>
                  </a:lnTo>
                  <a:close/>
                  <a:moveTo>
                    <a:pt x="998728" y="1145921"/>
                  </a:moveTo>
                  <a:lnTo>
                    <a:pt x="998728" y="993521"/>
                  </a:lnTo>
                  <a:lnTo>
                    <a:pt x="998728" y="1145921"/>
                  </a:lnTo>
                  <a:close/>
                  <a:moveTo>
                    <a:pt x="998728" y="790321"/>
                  </a:moveTo>
                  <a:lnTo>
                    <a:pt x="998728" y="702945"/>
                  </a:lnTo>
                  <a:lnTo>
                    <a:pt x="973328" y="702945"/>
                  </a:lnTo>
                  <a:lnTo>
                    <a:pt x="947928" y="702945"/>
                  </a:lnTo>
                  <a:cubicBezTo>
                    <a:pt x="947928" y="649097"/>
                    <a:pt x="954024" y="596519"/>
                    <a:pt x="965581" y="546100"/>
                  </a:cubicBezTo>
                  <a:lnTo>
                    <a:pt x="1015111" y="557403"/>
                  </a:lnTo>
                  <a:cubicBezTo>
                    <a:pt x="1004316" y="604139"/>
                    <a:pt x="998728" y="652907"/>
                    <a:pt x="998728" y="702945"/>
                  </a:cubicBezTo>
                  <a:lnTo>
                    <a:pt x="998728" y="790321"/>
                  </a:lnTo>
                  <a:close/>
                </a:path>
              </a:pathLst>
            </a:custGeom>
            <a:solidFill>
              <a:srgbClr val="FF3F4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6217432" y="367128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6848004" y="1668014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78185" y="8685616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531425" y="9449241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8992975" y="1563982"/>
            <a:ext cx="9525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endParaRPr/>
          </a:p>
        </p:txBody>
      </p:sp>
      <p:sp>
        <p:nvSpPr>
          <p:cNvPr id="9" name="Freeform 9"/>
          <p:cNvSpPr/>
          <p:nvPr/>
        </p:nvSpPr>
        <p:spPr>
          <a:xfrm>
            <a:off x="836568" y="2659357"/>
            <a:ext cx="16614865" cy="4545304"/>
          </a:xfrm>
          <a:custGeom>
            <a:avLst/>
            <a:gdLst/>
            <a:ahLst/>
            <a:cxnLst/>
            <a:rect l="l" t="t" r="r" b="b"/>
            <a:pathLst>
              <a:path w="16614865" h="4545304">
                <a:moveTo>
                  <a:pt x="0" y="0"/>
                </a:moveTo>
                <a:lnTo>
                  <a:pt x="16614864" y="0"/>
                </a:lnTo>
                <a:lnTo>
                  <a:pt x="16614864" y="4545304"/>
                </a:lnTo>
                <a:lnTo>
                  <a:pt x="0" y="454530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122521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5850" y="607350"/>
            <a:ext cx="17076300" cy="9072300"/>
            <a:chOff x="0" y="0"/>
            <a:chExt cx="22768400" cy="12096400"/>
          </a:xfrm>
        </p:grpSpPr>
        <p:sp>
          <p:nvSpPr>
            <p:cNvPr id="3" name="Freeform 3"/>
            <p:cNvSpPr/>
            <p:nvPr/>
          </p:nvSpPr>
          <p:spPr>
            <a:xfrm>
              <a:off x="-947928" y="0"/>
              <a:ext cx="23654258" cy="12032869"/>
            </a:xfrm>
            <a:custGeom>
              <a:avLst/>
              <a:gdLst/>
              <a:ahLst/>
              <a:cxnLst/>
              <a:rect l="l" t="t" r="r" b="b"/>
              <a:pathLst>
                <a:path w="23654258" h="12032869">
                  <a:moveTo>
                    <a:pt x="1042543" y="350774"/>
                  </a:moveTo>
                  <a:cubicBezTo>
                    <a:pt x="1069086" y="305054"/>
                    <a:pt x="1100709" y="262636"/>
                    <a:pt x="1136523" y="224155"/>
                  </a:cubicBezTo>
                  <a:lnTo>
                    <a:pt x="1173734" y="258826"/>
                  </a:lnTo>
                  <a:cubicBezTo>
                    <a:pt x="1140460" y="294513"/>
                    <a:pt x="1111123" y="333883"/>
                    <a:pt x="1086485" y="376301"/>
                  </a:cubicBezTo>
                  <a:close/>
                  <a:moveTo>
                    <a:pt x="1300988" y="93472"/>
                  </a:moveTo>
                  <a:cubicBezTo>
                    <a:pt x="1346327" y="67437"/>
                    <a:pt x="1394841" y="46228"/>
                    <a:pt x="1445768" y="30607"/>
                  </a:cubicBezTo>
                  <a:lnTo>
                    <a:pt x="1460627" y="79248"/>
                  </a:lnTo>
                  <a:cubicBezTo>
                    <a:pt x="1413383" y="93726"/>
                    <a:pt x="1368425" y="113284"/>
                    <a:pt x="1326388" y="137541"/>
                  </a:cubicBezTo>
                  <a:close/>
                  <a:moveTo>
                    <a:pt x="1653540" y="0"/>
                  </a:moveTo>
                  <a:lnTo>
                    <a:pt x="1805940" y="0"/>
                  </a:lnTo>
                  <a:lnTo>
                    <a:pt x="1805940" y="50800"/>
                  </a:lnTo>
                  <a:lnTo>
                    <a:pt x="1653540" y="50800"/>
                  </a:lnTo>
                  <a:close/>
                  <a:moveTo>
                    <a:pt x="2009140" y="50800"/>
                  </a:moveTo>
                  <a:lnTo>
                    <a:pt x="2161540" y="50800"/>
                  </a:lnTo>
                  <a:lnTo>
                    <a:pt x="2009140" y="50800"/>
                  </a:lnTo>
                  <a:close/>
                  <a:moveTo>
                    <a:pt x="2364740" y="50800"/>
                  </a:moveTo>
                  <a:lnTo>
                    <a:pt x="2517140" y="50800"/>
                  </a:lnTo>
                  <a:lnTo>
                    <a:pt x="2364740" y="50800"/>
                  </a:lnTo>
                  <a:close/>
                  <a:moveTo>
                    <a:pt x="2720340" y="50800"/>
                  </a:moveTo>
                  <a:lnTo>
                    <a:pt x="2872740" y="50800"/>
                  </a:lnTo>
                  <a:lnTo>
                    <a:pt x="2720340" y="50800"/>
                  </a:lnTo>
                  <a:close/>
                  <a:moveTo>
                    <a:pt x="3075940" y="50800"/>
                  </a:moveTo>
                  <a:lnTo>
                    <a:pt x="3228340" y="50800"/>
                  </a:lnTo>
                  <a:lnTo>
                    <a:pt x="3075940" y="50800"/>
                  </a:lnTo>
                  <a:close/>
                  <a:moveTo>
                    <a:pt x="3431540" y="50800"/>
                  </a:moveTo>
                  <a:lnTo>
                    <a:pt x="3583940" y="50800"/>
                  </a:lnTo>
                  <a:lnTo>
                    <a:pt x="3431540" y="50800"/>
                  </a:lnTo>
                  <a:close/>
                  <a:moveTo>
                    <a:pt x="3787140" y="50800"/>
                  </a:moveTo>
                  <a:lnTo>
                    <a:pt x="3939540" y="50800"/>
                  </a:lnTo>
                  <a:lnTo>
                    <a:pt x="3787140" y="50800"/>
                  </a:lnTo>
                  <a:close/>
                  <a:moveTo>
                    <a:pt x="4142740" y="50800"/>
                  </a:moveTo>
                  <a:lnTo>
                    <a:pt x="4295140" y="50800"/>
                  </a:lnTo>
                  <a:lnTo>
                    <a:pt x="4142740" y="50800"/>
                  </a:lnTo>
                  <a:close/>
                  <a:moveTo>
                    <a:pt x="4498340" y="50800"/>
                  </a:moveTo>
                  <a:lnTo>
                    <a:pt x="4650740" y="50800"/>
                  </a:lnTo>
                  <a:lnTo>
                    <a:pt x="4498340" y="50800"/>
                  </a:lnTo>
                  <a:close/>
                  <a:moveTo>
                    <a:pt x="4853940" y="50800"/>
                  </a:moveTo>
                  <a:lnTo>
                    <a:pt x="5006340" y="50800"/>
                  </a:lnTo>
                  <a:lnTo>
                    <a:pt x="4853940" y="50800"/>
                  </a:lnTo>
                  <a:close/>
                  <a:moveTo>
                    <a:pt x="5209540" y="50800"/>
                  </a:moveTo>
                  <a:lnTo>
                    <a:pt x="5361940" y="50800"/>
                  </a:lnTo>
                  <a:lnTo>
                    <a:pt x="5209540" y="50800"/>
                  </a:lnTo>
                  <a:close/>
                  <a:moveTo>
                    <a:pt x="5565140" y="50800"/>
                  </a:moveTo>
                  <a:lnTo>
                    <a:pt x="5717540" y="50800"/>
                  </a:lnTo>
                  <a:lnTo>
                    <a:pt x="5565140" y="50800"/>
                  </a:lnTo>
                  <a:close/>
                  <a:moveTo>
                    <a:pt x="5920740" y="50800"/>
                  </a:moveTo>
                  <a:lnTo>
                    <a:pt x="6073140" y="50800"/>
                  </a:lnTo>
                  <a:lnTo>
                    <a:pt x="5920740" y="50800"/>
                  </a:lnTo>
                  <a:close/>
                  <a:moveTo>
                    <a:pt x="6276340" y="50800"/>
                  </a:moveTo>
                  <a:lnTo>
                    <a:pt x="6428740" y="50800"/>
                  </a:lnTo>
                  <a:lnTo>
                    <a:pt x="6276340" y="50800"/>
                  </a:lnTo>
                  <a:close/>
                  <a:moveTo>
                    <a:pt x="6631940" y="50800"/>
                  </a:moveTo>
                  <a:lnTo>
                    <a:pt x="6784340" y="50800"/>
                  </a:lnTo>
                  <a:lnTo>
                    <a:pt x="6631940" y="50800"/>
                  </a:lnTo>
                  <a:close/>
                  <a:moveTo>
                    <a:pt x="6987540" y="50800"/>
                  </a:moveTo>
                  <a:lnTo>
                    <a:pt x="7139940" y="50800"/>
                  </a:lnTo>
                  <a:lnTo>
                    <a:pt x="6987540" y="50800"/>
                  </a:lnTo>
                  <a:close/>
                  <a:moveTo>
                    <a:pt x="7343140" y="50800"/>
                  </a:moveTo>
                  <a:lnTo>
                    <a:pt x="7495540" y="50800"/>
                  </a:lnTo>
                  <a:lnTo>
                    <a:pt x="7343140" y="50800"/>
                  </a:lnTo>
                  <a:close/>
                  <a:moveTo>
                    <a:pt x="7698740" y="50800"/>
                  </a:moveTo>
                  <a:lnTo>
                    <a:pt x="7851140" y="50800"/>
                  </a:lnTo>
                  <a:lnTo>
                    <a:pt x="7698740" y="50800"/>
                  </a:lnTo>
                  <a:close/>
                  <a:moveTo>
                    <a:pt x="8054340" y="50800"/>
                  </a:moveTo>
                  <a:lnTo>
                    <a:pt x="8206740" y="50800"/>
                  </a:lnTo>
                  <a:lnTo>
                    <a:pt x="8054340" y="50800"/>
                  </a:lnTo>
                  <a:close/>
                  <a:moveTo>
                    <a:pt x="8409940" y="50800"/>
                  </a:moveTo>
                  <a:lnTo>
                    <a:pt x="8562340" y="50800"/>
                  </a:lnTo>
                  <a:lnTo>
                    <a:pt x="8409940" y="50800"/>
                  </a:lnTo>
                  <a:close/>
                  <a:moveTo>
                    <a:pt x="8765540" y="50800"/>
                  </a:moveTo>
                  <a:lnTo>
                    <a:pt x="8917940" y="50800"/>
                  </a:lnTo>
                  <a:lnTo>
                    <a:pt x="8765540" y="50800"/>
                  </a:lnTo>
                  <a:close/>
                  <a:moveTo>
                    <a:pt x="9121140" y="50800"/>
                  </a:moveTo>
                  <a:lnTo>
                    <a:pt x="9273540" y="50800"/>
                  </a:lnTo>
                  <a:lnTo>
                    <a:pt x="9121140" y="50800"/>
                  </a:lnTo>
                  <a:close/>
                  <a:moveTo>
                    <a:pt x="9476740" y="50800"/>
                  </a:moveTo>
                  <a:lnTo>
                    <a:pt x="9629140" y="50800"/>
                  </a:lnTo>
                  <a:lnTo>
                    <a:pt x="9476740" y="50800"/>
                  </a:lnTo>
                  <a:close/>
                  <a:moveTo>
                    <a:pt x="9832340" y="50800"/>
                  </a:moveTo>
                  <a:lnTo>
                    <a:pt x="9984740" y="50800"/>
                  </a:lnTo>
                  <a:lnTo>
                    <a:pt x="9832340" y="50800"/>
                  </a:lnTo>
                  <a:close/>
                  <a:moveTo>
                    <a:pt x="10187940" y="50800"/>
                  </a:moveTo>
                  <a:lnTo>
                    <a:pt x="10340340" y="50800"/>
                  </a:lnTo>
                  <a:lnTo>
                    <a:pt x="10187940" y="50800"/>
                  </a:lnTo>
                  <a:close/>
                  <a:moveTo>
                    <a:pt x="10543540" y="50800"/>
                  </a:moveTo>
                  <a:lnTo>
                    <a:pt x="10695940" y="50800"/>
                  </a:lnTo>
                  <a:lnTo>
                    <a:pt x="10543540" y="50800"/>
                  </a:lnTo>
                  <a:close/>
                  <a:moveTo>
                    <a:pt x="10899140" y="50800"/>
                  </a:moveTo>
                  <a:lnTo>
                    <a:pt x="11051540" y="50800"/>
                  </a:lnTo>
                  <a:lnTo>
                    <a:pt x="10899140" y="50800"/>
                  </a:lnTo>
                  <a:close/>
                  <a:moveTo>
                    <a:pt x="11254740" y="50800"/>
                  </a:moveTo>
                  <a:lnTo>
                    <a:pt x="11407140" y="50800"/>
                  </a:lnTo>
                  <a:lnTo>
                    <a:pt x="11254740" y="50800"/>
                  </a:lnTo>
                  <a:close/>
                  <a:moveTo>
                    <a:pt x="11610340" y="50800"/>
                  </a:moveTo>
                  <a:lnTo>
                    <a:pt x="11762740" y="50800"/>
                  </a:lnTo>
                  <a:lnTo>
                    <a:pt x="11610340" y="50800"/>
                  </a:lnTo>
                  <a:close/>
                  <a:moveTo>
                    <a:pt x="11965940" y="50800"/>
                  </a:moveTo>
                  <a:lnTo>
                    <a:pt x="12118340" y="50800"/>
                  </a:lnTo>
                  <a:lnTo>
                    <a:pt x="11965940" y="50800"/>
                  </a:lnTo>
                  <a:close/>
                  <a:moveTo>
                    <a:pt x="12321540" y="50800"/>
                  </a:moveTo>
                  <a:lnTo>
                    <a:pt x="12473940" y="50800"/>
                  </a:lnTo>
                  <a:lnTo>
                    <a:pt x="12321540" y="50800"/>
                  </a:lnTo>
                  <a:close/>
                  <a:moveTo>
                    <a:pt x="12677140" y="50800"/>
                  </a:moveTo>
                  <a:lnTo>
                    <a:pt x="12829540" y="50800"/>
                  </a:lnTo>
                  <a:lnTo>
                    <a:pt x="12677140" y="50800"/>
                  </a:lnTo>
                  <a:close/>
                  <a:moveTo>
                    <a:pt x="13032740" y="50800"/>
                  </a:moveTo>
                  <a:lnTo>
                    <a:pt x="13185140" y="50800"/>
                  </a:lnTo>
                  <a:lnTo>
                    <a:pt x="13032740" y="50800"/>
                  </a:lnTo>
                  <a:close/>
                  <a:moveTo>
                    <a:pt x="13388340" y="50800"/>
                  </a:moveTo>
                  <a:lnTo>
                    <a:pt x="13540740" y="50800"/>
                  </a:lnTo>
                  <a:lnTo>
                    <a:pt x="13388340" y="50800"/>
                  </a:lnTo>
                  <a:close/>
                  <a:moveTo>
                    <a:pt x="13743940" y="50800"/>
                  </a:moveTo>
                  <a:lnTo>
                    <a:pt x="13896340" y="50800"/>
                  </a:lnTo>
                  <a:lnTo>
                    <a:pt x="13743940" y="50800"/>
                  </a:lnTo>
                  <a:close/>
                  <a:moveTo>
                    <a:pt x="14099541" y="50800"/>
                  </a:moveTo>
                  <a:lnTo>
                    <a:pt x="14251941" y="50800"/>
                  </a:lnTo>
                  <a:lnTo>
                    <a:pt x="14099541" y="50800"/>
                  </a:lnTo>
                  <a:close/>
                  <a:moveTo>
                    <a:pt x="14455141" y="50800"/>
                  </a:moveTo>
                  <a:lnTo>
                    <a:pt x="14607541" y="50800"/>
                  </a:lnTo>
                  <a:lnTo>
                    <a:pt x="14455141" y="50800"/>
                  </a:lnTo>
                  <a:close/>
                  <a:moveTo>
                    <a:pt x="14810741" y="50800"/>
                  </a:moveTo>
                  <a:lnTo>
                    <a:pt x="14963141" y="50800"/>
                  </a:lnTo>
                  <a:lnTo>
                    <a:pt x="14810741" y="50800"/>
                  </a:lnTo>
                  <a:close/>
                  <a:moveTo>
                    <a:pt x="15166341" y="50800"/>
                  </a:moveTo>
                  <a:lnTo>
                    <a:pt x="15318741" y="50800"/>
                  </a:lnTo>
                  <a:lnTo>
                    <a:pt x="15166341" y="50800"/>
                  </a:lnTo>
                  <a:close/>
                  <a:moveTo>
                    <a:pt x="15521941" y="50800"/>
                  </a:moveTo>
                  <a:lnTo>
                    <a:pt x="15674341" y="50800"/>
                  </a:lnTo>
                  <a:lnTo>
                    <a:pt x="15521941" y="50800"/>
                  </a:lnTo>
                  <a:close/>
                  <a:moveTo>
                    <a:pt x="15877541" y="50800"/>
                  </a:moveTo>
                  <a:lnTo>
                    <a:pt x="16029941" y="50800"/>
                  </a:lnTo>
                  <a:lnTo>
                    <a:pt x="15877541" y="50800"/>
                  </a:lnTo>
                  <a:close/>
                  <a:moveTo>
                    <a:pt x="16233141" y="50800"/>
                  </a:moveTo>
                  <a:lnTo>
                    <a:pt x="16385541" y="50800"/>
                  </a:lnTo>
                  <a:lnTo>
                    <a:pt x="16233141" y="50800"/>
                  </a:lnTo>
                  <a:close/>
                  <a:moveTo>
                    <a:pt x="16588741" y="50800"/>
                  </a:moveTo>
                  <a:lnTo>
                    <a:pt x="16741141" y="50800"/>
                  </a:lnTo>
                  <a:lnTo>
                    <a:pt x="16588741" y="50800"/>
                  </a:lnTo>
                  <a:close/>
                  <a:moveTo>
                    <a:pt x="16944341" y="50800"/>
                  </a:moveTo>
                  <a:lnTo>
                    <a:pt x="17096741" y="50800"/>
                  </a:lnTo>
                  <a:lnTo>
                    <a:pt x="16944341" y="50800"/>
                  </a:lnTo>
                  <a:close/>
                  <a:moveTo>
                    <a:pt x="17299941" y="50800"/>
                  </a:moveTo>
                  <a:lnTo>
                    <a:pt x="17452341" y="50800"/>
                  </a:lnTo>
                  <a:lnTo>
                    <a:pt x="17299941" y="50800"/>
                  </a:lnTo>
                  <a:close/>
                  <a:moveTo>
                    <a:pt x="17655541" y="50800"/>
                  </a:moveTo>
                  <a:lnTo>
                    <a:pt x="17807941" y="50800"/>
                  </a:lnTo>
                  <a:lnTo>
                    <a:pt x="17655541" y="50800"/>
                  </a:lnTo>
                  <a:close/>
                  <a:moveTo>
                    <a:pt x="18011141" y="50800"/>
                  </a:moveTo>
                  <a:lnTo>
                    <a:pt x="18163541" y="50800"/>
                  </a:lnTo>
                  <a:lnTo>
                    <a:pt x="18011141" y="50800"/>
                  </a:lnTo>
                  <a:close/>
                  <a:moveTo>
                    <a:pt x="18366741" y="50800"/>
                  </a:moveTo>
                  <a:lnTo>
                    <a:pt x="18519141" y="50800"/>
                  </a:lnTo>
                  <a:lnTo>
                    <a:pt x="18366741" y="50800"/>
                  </a:lnTo>
                  <a:close/>
                  <a:moveTo>
                    <a:pt x="18722341" y="50800"/>
                  </a:moveTo>
                  <a:lnTo>
                    <a:pt x="18874741" y="50800"/>
                  </a:lnTo>
                  <a:lnTo>
                    <a:pt x="18722341" y="50800"/>
                  </a:lnTo>
                  <a:close/>
                  <a:moveTo>
                    <a:pt x="19077941" y="50800"/>
                  </a:moveTo>
                  <a:lnTo>
                    <a:pt x="19230341" y="50800"/>
                  </a:lnTo>
                  <a:lnTo>
                    <a:pt x="19077941" y="50800"/>
                  </a:lnTo>
                  <a:close/>
                  <a:moveTo>
                    <a:pt x="19433541" y="50800"/>
                  </a:moveTo>
                  <a:lnTo>
                    <a:pt x="19585941" y="50800"/>
                  </a:lnTo>
                  <a:lnTo>
                    <a:pt x="19433541" y="50800"/>
                  </a:lnTo>
                  <a:close/>
                  <a:moveTo>
                    <a:pt x="19789141" y="50800"/>
                  </a:moveTo>
                  <a:lnTo>
                    <a:pt x="19941541" y="50800"/>
                  </a:lnTo>
                  <a:lnTo>
                    <a:pt x="19789141" y="50800"/>
                  </a:lnTo>
                  <a:close/>
                  <a:moveTo>
                    <a:pt x="20144741" y="50800"/>
                  </a:moveTo>
                  <a:lnTo>
                    <a:pt x="20297141" y="50800"/>
                  </a:lnTo>
                  <a:lnTo>
                    <a:pt x="20144741" y="50800"/>
                  </a:lnTo>
                  <a:close/>
                  <a:moveTo>
                    <a:pt x="20500341" y="50800"/>
                  </a:moveTo>
                  <a:lnTo>
                    <a:pt x="20652741" y="50800"/>
                  </a:lnTo>
                  <a:lnTo>
                    <a:pt x="20500341" y="50800"/>
                  </a:lnTo>
                  <a:close/>
                  <a:moveTo>
                    <a:pt x="20855941" y="50800"/>
                  </a:moveTo>
                  <a:lnTo>
                    <a:pt x="21008341" y="50800"/>
                  </a:lnTo>
                  <a:lnTo>
                    <a:pt x="20855941" y="50800"/>
                  </a:lnTo>
                  <a:close/>
                  <a:moveTo>
                    <a:pt x="21211541" y="50800"/>
                  </a:moveTo>
                  <a:lnTo>
                    <a:pt x="21363941" y="50800"/>
                  </a:lnTo>
                  <a:lnTo>
                    <a:pt x="21211541" y="50800"/>
                  </a:lnTo>
                  <a:close/>
                  <a:moveTo>
                    <a:pt x="21567141" y="50800"/>
                  </a:moveTo>
                  <a:lnTo>
                    <a:pt x="21719541" y="50800"/>
                  </a:lnTo>
                  <a:lnTo>
                    <a:pt x="21567141" y="50800"/>
                  </a:lnTo>
                  <a:close/>
                  <a:moveTo>
                    <a:pt x="21922741" y="50800"/>
                  </a:moveTo>
                  <a:lnTo>
                    <a:pt x="22075141" y="50800"/>
                  </a:lnTo>
                  <a:lnTo>
                    <a:pt x="21922741" y="50800"/>
                  </a:lnTo>
                  <a:close/>
                  <a:moveTo>
                    <a:pt x="22278341" y="50800"/>
                  </a:moveTo>
                  <a:lnTo>
                    <a:pt x="22430741" y="50800"/>
                  </a:lnTo>
                  <a:lnTo>
                    <a:pt x="22278341" y="50800"/>
                  </a:lnTo>
                  <a:close/>
                  <a:moveTo>
                    <a:pt x="22633941" y="50800"/>
                  </a:moveTo>
                  <a:lnTo>
                    <a:pt x="22786341" y="50800"/>
                  </a:lnTo>
                  <a:lnTo>
                    <a:pt x="22633941" y="50800"/>
                  </a:lnTo>
                  <a:close/>
                  <a:moveTo>
                    <a:pt x="22989541" y="50800"/>
                  </a:moveTo>
                  <a:lnTo>
                    <a:pt x="23012018" y="50800"/>
                  </a:lnTo>
                  <a:lnTo>
                    <a:pt x="23012018" y="25400"/>
                  </a:lnTo>
                  <a:lnTo>
                    <a:pt x="23012018" y="0"/>
                  </a:lnTo>
                  <a:cubicBezTo>
                    <a:pt x="23057867" y="0"/>
                    <a:pt x="23102570" y="4318"/>
                    <a:pt x="23146004" y="12700"/>
                  </a:cubicBezTo>
                  <a:lnTo>
                    <a:pt x="23136352" y="62611"/>
                  </a:lnTo>
                  <a:cubicBezTo>
                    <a:pt x="23096092" y="54864"/>
                    <a:pt x="23054565" y="50800"/>
                    <a:pt x="23012018" y="50800"/>
                  </a:cubicBezTo>
                  <a:lnTo>
                    <a:pt x="22989541" y="50800"/>
                  </a:lnTo>
                  <a:close/>
                  <a:moveTo>
                    <a:pt x="23343997" y="133604"/>
                  </a:moveTo>
                  <a:cubicBezTo>
                    <a:pt x="23390733" y="158623"/>
                    <a:pt x="23434293" y="188595"/>
                    <a:pt x="23473917" y="223012"/>
                  </a:cubicBezTo>
                  <a:lnTo>
                    <a:pt x="23440643" y="261366"/>
                  </a:lnTo>
                  <a:cubicBezTo>
                    <a:pt x="23403815" y="229362"/>
                    <a:pt x="23363428" y="201549"/>
                    <a:pt x="23319993" y="178308"/>
                  </a:cubicBezTo>
                  <a:close/>
                  <a:moveTo>
                    <a:pt x="23586314" y="427355"/>
                  </a:moveTo>
                  <a:cubicBezTo>
                    <a:pt x="23613999" y="471805"/>
                    <a:pt x="23636859" y="519430"/>
                    <a:pt x="23654258" y="569722"/>
                  </a:cubicBezTo>
                  <a:lnTo>
                    <a:pt x="23606252" y="586232"/>
                  </a:lnTo>
                  <a:cubicBezTo>
                    <a:pt x="23590123" y="539623"/>
                    <a:pt x="23568915" y="495300"/>
                    <a:pt x="23543260" y="454152"/>
                  </a:cubicBezTo>
                  <a:close/>
                  <a:moveTo>
                    <a:pt x="23648924" y="803148"/>
                  </a:moveTo>
                  <a:cubicBezTo>
                    <a:pt x="23649178" y="810514"/>
                    <a:pt x="23649305" y="817880"/>
                    <a:pt x="23649305" y="825373"/>
                  </a:cubicBezTo>
                  <a:lnTo>
                    <a:pt x="23623905" y="825373"/>
                  </a:lnTo>
                  <a:lnTo>
                    <a:pt x="23649305" y="825373"/>
                  </a:lnTo>
                  <a:lnTo>
                    <a:pt x="23649305" y="834136"/>
                  </a:lnTo>
                  <a:lnTo>
                    <a:pt x="23598505" y="834136"/>
                  </a:lnTo>
                  <a:lnTo>
                    <a:pt x="23598505" y="702945"/>
                  </a:lnTo>
                  <a:cubicBezTo>
                    <a:pt x="23598505" y="696087"/>
                    <a:pt x="23598378" y="689229"/>
                    <a:pt x="23598124" y="682371"/>
                  </a:cubicBezTo>
                  <a:close/>
                  <a:moveTo>
                    <a:pt x="23598505" y="1038860"/>
                  </a:moveTo>
                  <a:lnTo>
                    <a:pt x="23598505" y="1191260"/>
                  </a:lnTo>
                  <a:lnTo>
                    <a:pt x="23547705" y="1191260"/>
                  </a:lnTo>
                  <a:lnTo>
                    <a:pt x="23547705" y="1038860"/>
                  </a:lnTo>
                  <a:close/>
                  <a:moveTo>
                    <a:pt x="23547705" y="1394460"/>
                  </a:moveTo>
                  <a:lnTo>
                    <a:pt x="23547705" y="1546860"/>
                  </a:lnTo>
                  <a:lnTo>
                    <a:pt x="23496905" y="1546860"/>
                  </a:lnTo>
                  <a:lnTo>
                    <a:pt x="23496905" y="1394460"/>
                  </a:lnTo>
                  <a:close/>
                  <a:moveTo>
                    <a:pt x="23496905" y="1750060"/>
                  </a:moveTo>
                  <a:lnTo>
                    <a:pt x="23496905" y="1902460"/>
                  </a:lnTo>
                  <a:lnTo>
                    <a:pt x="23446105" y="1902460"/>
                  </a:lnTo>
                  <a:lnTo>
                    <a:pt x="23446105" y="1750060"/>
                  </a:lnTo>
                  <a:close/>
                  <a:moveTo>
                    <a:pt x="23446105" y="2105660"/>
                  </a:moveTo>
                  <a:lnTo>
                    <a:pt x="23446105" y="2258060"/>
                  </a:lnTo>
                  <a:lnTo>
                    <a:pt x="23395305" y="2258060"/>
                  </a:lnTo>
                  <a:lnTo>
                    <a:pt x="23395305" y="2105660"/>
                  </a:lnTo>
                  <a:close/>
                  <a:moveTo>
                    <a:pt x="23395305" y="2461260"/>
                  </a:moveTo>
                  <a:lnTo>
                    <a:pt x="23395305" y="2613660"/>
                  </a:lnTo>
                  <a:lnTo>
                    <a:pt x="23344505" y="2613660"/>
                  </a:lnTo>
                  <a:lnTo>
                    <a:pt x="23344505" y="2461260"/>
                  </a:lnTo>
                  <a:close/>
                  <a:moveTo>
                    <a:pt x="23344505" y="2816860"/>
                  </a:moveTo>
                  <a:lnTo>
                    <a:pt x="23344505" y="2969260"/>
                  </a:lnTo>
                  <a:lnTo>
                    <a:pt x="23293705" y="2969260"/>
                  </a:lnTo>
                  <a:lnTo>
                    <a:pt x="23293705" y="2816860"/>
                  </a:lnTo>
                  <a:close/>
                  <a:moveTo>
                    <a:pt x="23293705" y="3172460"/>
                  </a:moveTo>
                  <a:lnTo>
                    <a:pt x="23293705" y="3324860"/>
                  </a:lnTo>
                  <a:lnTo>
                    <a:pt x="23242905" y="3324860"/>
                  </a:lnTo>
                  <a:lnTo>
                    <a:pt x="23242905" y="3172460"/>
                  </a:lnTo>
                  <a:close/>
                  <a:moveTo>
                    <a:pt x="23242905" y="3528060"/>
                  </a:moveTo>
                  <a:lnTo>
                    <a:pt x="23242905" y="3680460"/>
                  </a:lnTo>
                  <a:lnTo>
                    <a:pt x="23192105" y="3680460"/>
                  </a:lnTo>
                  <a:lnTo>
                    <a:pt x="23192105" y="3528060"/>
                  </a:lnTo>
                  <a:close/>
                  <a:moveTo>
                    <a:pt x="23192105" y="3883660"/>
                  </a:moveTo>
                  <a:lnTo>
                    <a:pt x="23192105" y="4036060"/>
                  </a:lnTo>
                  <a:lnTo>
                    <a:pt x="23141305" y="4036060"/>
                  </a:lnTo>
                  <a:lnTo>
                    <a:pt x="23141305" y="3883660"/>
                  </a:lnTo>
                  <a:close/>
                  <a:moveTo>
                    <a:pt x="23141305" y="4239260"/>
                  </a:moveTo>
                  <a:lnTo>
                    <a:pt x="23141305" y="4391660"/>
                  </a:lnTo>
                  <a:lnTo>
                    <a:pt x="23090505" y="4391660"/>
                  </a:lnTo>
                  <a:lnTo>
                    <a:pt x="23090505" y="4239260"/>
                  </a:lnTo>
                  <a:close/>
                  <a:moveTo>
                    <a:pt x="23090505" y="4594860"/>
                  </a:moveTo>
                  <a:lnTo>
                    <a:pt x="23090505" y="4747260"/>
                  </a:lnTo>
                  <a:lnTo>
                    <a:pt x="23039705" y="4747260"/>
                  </a:lnTo>
                  <a:lnTo>
                    <a:pt x="23039705" y="4594860"/>
                  </a:lnTo>
                  <a:close/>
                  <a:moveTo>
                    <a:pt x="23039705" y="4950460"/>
                  </a:moveTo>
                  <a:lnTo>
                    <a:pt x="23039705" y="5102860"/>
                  </a:lnTo>
                  <a:lnTo>
                    <a:pt x="22988905" y="5102860"/>
                  </a:lnTo>
                  <a:lnTo>
                    <a:pt x="22988905" y="4950460"/>
                  </a:lnTo>
                  <a:close/>
                  <a:moveTo>
                    <a:pt x="22988905" y="5306060"/>
                  </a:moveTo>
                  <a:lnTo>
                    <a:pt x="22988905" y="5458460"/>
                  </a:lnTo>
                  <a:lnTo>
                    <a:pt x="22938105" y="5458460"/>
                  </a:lnTo>
                  <a:lnTo>
                    <a:pt x="22938105" y="5306060"/>
                  </a:lnTo>
                  <a:close/>
                  <a:moveTo>
                    <a:pt x="22938105" y="5661660"/>
                  </a:moveTo>
                  <a:lnTo>
                    <a:pt x="22938105" y="5814060"/>
                  </a:lnTo>
                  <a:lnTo>
                    <a:pt x="22887305" y="5814060"/>
                  </a:lnTo>
                  <a:lnTo>
                    <a:pt x="22887305" y="5661660"/>
                  </a:lnTo>
                  <a:close/>
                  <a:moveTo>
                    <a:pt x="22887305" y="6017260"/>
                  </a:moveTo>
                  <a:lnTo>
                    <a:pt x="22887305" y="6169660"/>
                  </a:lnTo>
                  <a:lnTo>
                    <a:pt x="22836505" y="6169660"/>
                  </a:lnTo>
                  <a:lnTo>
                    <a:pt x="22836505" y="6017260"/>
                  </a:lnTo>
                  <a:close/>
                  <a:moveTo>
                    <a:pt x="22836505" y="6372860"/>
                  </a:moveTo>
                  <a:lnTo>
                    <a:pt x="22836505" y="6525260"/>
                  </a:lnTo>
                  <a:lnTo>
                    <a:pt x="22785705" y="6525260"/>
                  </a:lnTo>
                  <a:lnTo>
                    <a:pt x="22785705" y="6372860"/>
                  </a:lnTo>
                  <a:close/>
                  <a:moveTo>
                    <a:pt x="22785705" y="6728460"/>
                  </a:moveTo>
                  <a:lnTo>
                    <a:pt x="22785705" y="6880860"/>
                  </a:lnTo>
                  <a:lnTo>
                    <a:pt x="22734905" y="6880860"/>
                  </a:lnTo>
                  <a:lnTo>
                    <a:pt x="22734905" y="6728460"/>
                  </a:lnTo>
                  <a:close/>
                  <a:moveTo>
                    <a:pt x="22734905" y="7084060"/>
                  </a:moveTo>
                  <a:lnTo>
                    <a:pt x="22734905" y="7236460"/>
                  </a:lnTo>
                  <a:lnTo>
                    <a:pt x="22684105" y="7236460"/>
                  </a:lnTo>
                  <a:lnTo>
                    <a:pt x="22684105" y="7084060"/>
                  </a:lnTo>
                  <a:close/>
                  <a:moveTo>
                    <a:pt x="22684105" y="7439660"/>
                  </a:moveTo>
                  <a:lnTo>
                    <a:pt x="22684105" y="7592060"/>
                  </a:lnTo>
                  <a:lnTo>
                    <a:pt x="22633305" y="7592060"/>
                  </a:lnTo>
                  <a:lnTo>
                    <a:pt x="22633305" y="7439660"/>
                  </a:lnTo>
                  <a:close/>
                  <a:moveTo>
                    <a:pt x="22633305" y="7795260"/>
                  </a:moveTo>
                  <a:lnTo>
                    <a:pt x="22633305" y="7947660"/>
                  </a:lnTo>
                  <a:lnTo>
                    <a:pt x="22582505" y="7947660"/>
                  </a:lnTo>
                  <a:lnTo>
                    <a:pt x="22582505" y="7795260"/>
                  </a:lnTo>
                  <a:close/>
                  <a:moveTo>
                    <a:pt x="22582505" y="8150860"/>
                  </a:moveTo>
                  <a:lnTo>
                    <a:pt x="22582505" y="8303260"/>
                  </a:lnTo>
                  <a:lnTo>
                    <a:pt x="22531705" y="8303260"/>
                  </a:lnTo>
                  <a:lnTo>
                    <a:pt x="22531705" y="8150860"/>
                  </a:lnTo>
                  <a:close/>
                  <a:moveTo>
                    <a:pt x="22531705" y="8506460"/>
                  </a:moveTo>
                  <a:lnTo>
                    <a:pt x="22531705" y="8658860"/>
                  </a:lnTo>
                  <a:lnTo>
                    <a:pt x="22480905" y="8658860"/>
                  </a:lnTo>
                  <a:lnTo>
                    <a:pt x="22480905" y="8506460"/>
                  </a:lnTo>
                  <a:close/>
                  <a:moveTo>
                    <a:pt x="22480905" y="8862060"/>
                  </a:moveTo>
                  <a:lnTo>
                    <a:pt x="22480905" y="9014460"/>
                  </a:lnTo>
                  <a:lnTo>
                    <a:pt x="22430105" y="9014460"/>
                  </a:lnTo>
                  <a:lnTo>
                    <a:pt x="22430105" y="8862060"/>
                  </a:lnTo>
                  <a:close/>
                  <a:moveTo>
                    <a:pt x="22430105" y="9217660"/>
                  </a:moveTo>
                  <a:lnTo>
                    <a:pt x="22430105" y="9370060"/>
                  </a:lnTo>
                  <a:lnTo>
                    <a:pt x="22379305" y="9370060"/>
                  </a:lnTo>
                  <a:lnTo>
                    <a:pt x="22379305" y="9217660"/>
                  </a:lnTo>
                  <a:close/>
                  <a:moveTo>
                    <a:pt x="22379305" y="9573260"/>
                  </a:moveTo>
                  <a:lnTo>
                    <a:pt x="22379305" y="9725660"/>
                  </a:lnTo>
                  <a:lnTo>
                    <a:pt x="22328505" y="9725660"/>
                  </a:lnTo>
                  <a:lnTo>
                    <a:pt x="22328505" y="9573260"/>
                  </a:lnTo>
                  <a:close/>
                  <a:moveTo>
                    <a:pt x="22328505" y="9928860"/>
                  </a:moveTo>
                  <a:lnTo>
                    <a:pt x="22328505" y="10081260"/>
                  </a:lnTo>
                  <a:lnTo>
                    <a:pt x="22277705" y="10081260"/>
                  </a:lnTo>
                  <a:lnTo>
                    <a:pt x="22277705" y="9928860"/>
                  </a:lnTo>
                  <a:close/>
                  <a:moveTo>
                    <a:pt x="22277705" y="10284460"/>
                  </a:moveTo>
                  <a:lnTo>
                    <a:pt x="22277705" y="10436860"/>
                  </a:lnTo>
                  <a:lnTo>
                    <a:pt x="22226905" y="10436860"/>
                  </a:lnTo>
                  <a:lnTo>
                    <a:pt x="22226905" y="10284460"/>
                  </a:lnTo>
                  <a:close/>
                  <a:moveTo>
                    <a:pt x="22226905" y="10640060"/>
                  </a:moveTo>
                  <a:lnTo>
                    <a:pt x="22226905" y="10792460"/>
                  </a:lnTo>
                  <a:lnTo>
                    <a:pt x="22176105" y="10792460"/>
                  </a:lnTo>
                  <a:lnTo>
                    <a:pt x="22176105" y="10640060"/>
                  </a:lnTo>
                  <a:close/>
                  <a:moveTo>
                    <a:pt x="22176105" y="10995660"/>
                  </a:moveTo>
                  <a:lnTo>
                    <a:pt x="22176105" y="11148060"/>
                  </a:lnTo>
                  <a:lnTo>
                    <a:pt x="22125305" y="11148060"/>
                  </a:lnTo>
                  <a:lnTo>
                    <a:pt x="22125305" y="10995660"/>
                  </a:lnTo>
                  <a:close/>
                  <a:moveTo>
                    <a:pt x="22125305" y="11351260"/>
                  </a:moveTo>
                  <a:lnTo>
                    <a:pt x="22125305" y="11394948"/>
                  </a:lnTo>
                  <a:lnTo>
                    <a:pt x="22099905" y="11394948"/>
                  </a:lnTo>
                  <a:lnTo>
                    <a:pt x="22125305" y="11394948"/>
                  </a:lnTo>
                  <a:cubicBezTo>
                    <a:pt x="22125305" y="11433175"/>
                    <a:pt x="22122257" y="11470767"/>
                    <a:pt x="22116289" y="11507343"/>
                  </a:cubicBezTo>
                  <a:lnTo>
                    <a:pt x="22066123" y="11499215"/>
                  </a:lnTo>
                  <a:cubicBezTo>
                    <a:pt x="22071584" y="11465306"/>
                    <a:pt x="22074378" y="11430381"/>
                    <a:pt x="22074378" y="11394821"/>
                  </a:cubicBezTo>
                  <a:lnTo>
                    <a:pt x="22074378" y="11351133"/>
                  </a:lnTo>
                  <a:close/>
                  <a:moveTo>
                    <a:pt x="22001226" y="11707114"/>
                  </a:moveTo>
                  <a:cubicBezTo>
                    <a:pt x="21977604" y="11754612"/>
                    <a:pt x="21948775" y="11798935"/>
                    <a:pt x="21915501" y="11839575"/>
                  </a:cubicBezTo>
                  <a:lnTo>
                    <a:pt x="21876258" y="11807317"/>
                  </a:lnTo>
                  <a:cubicBezTo>
                    <a:pt x="21907118" y="11769598"/>
                    <a:pt x="21933915" y="11728450"/>
                    <a:pt x="21955760" y="11684508"/>
                  </a:cubicBezTo>
                  <a:close/>
                  <a:moveTo>
                    <a:pt x="21714333" y="11957812"/>
                  </a:moveTo>
                  <a:cubicBezTo>
                    <a:pt x="21670772" y="11986768"/>
                    <a:pt x="21623782" y="12011025"/>
                    <a:pt x="21573998" y="12029821"/>
                  </a:cubicBezTo>
                  <a:lnTo>
                    <a:pt x="21556090" y="11982323"/>
                  </a:lnTo>
                  <a:cubicBezTo>
                    <a:pt x="21602191" y="11964924"/>
                    <a:pt x="21645753" y="11942445"/>
                    <a:pt x="21686265" y="11915521"/>
                  </a:cubicBezTo>
                  <a:close/>
                  <a:moveTo>
                    <a:pt x="21340699" y="12031472"/>
                  </a:moveTo>
                  <a:cubicBezTo>
                    <a:pt x="21326093" y="12032361"/>
                    <a:pt x="21311363" y="12032869"/>
                    <a:pt x="21296630" y="12032869"/>
                  </a:cubicBezTo>
                  <a:lnTo>
                    <a:pt x="21296630" y="12007469"/>
                  </a:lnTo>
                  <a:lnTo>
                    <a:pt x="21296630" y="12032869"/>
                  </a:lnTo>
                  <a:lnTo>
                    <a:pt x="21186648" y="12032869"/>
                  </a:lnTo>
                  <a:lnTo>
                    <a:pt x="21186648" y="11982069"/>
                  </a:lnTo>
                  <a:lnTo>
                    <a:pt x="21296630" y="11982069"/>
                  </a:lnTo>
                  <a:cubicBezTo>
                    <a:pt x="21310346" y="11982069"/>
                    <a:pt x="21324063" y="11981688"/>
                    <a:pt x="21337651" y="11980799"/>
                  </a:cubicBezTo>
                  <a:close/>
                  <a:moveTo>
                    <a:pt x="20980400" y="11982196"/>
                  </a:moveTo>
                  <a:lnTo>
                    <a:pt x="20828000" y="11982196"/>
                  </a:lnTo>
                  <a:lnTo>
                    <a:pt x="20828000" y="11931396"/>
                  </a:lnTo>
                  <a:lnTo>
                    <a:pt x="20980400" y="11931396"/>
                  </a:lnTo>
                  <a:close/>
                  <a:moveTo>
                    <a:pt x="20624800" y="11931396"/>
                  </a:moveTo>
                  <a:lnTo>
                    <a:pt x="20472400" y="11931396"/>
                  </a:lnTo>
                  <a:lnTo>
                    <a:pt x="20472400" y="11880596"/>
                  </a:lnTo>
                  <a:lnTo>
                    <a:pt x="20624800" y="11880596"/>
                  </a:lnTo>
                  <a:close/>
                  <a:moveTo>
                    <a:pt x="20269200" y="11880596"/>
                  </a:moveTo>
                  <a:lnTo>
                    <a:pt x="20116800" y="11880596"/>
                  </a:lnTo>
                  <a:lnTo>
                    <a:pt x="20116800" y="11829796"/>
                  </a:lnTo>
                  <a:lnTo>
                    <a:pt x="20269200" y="11829796"/>
                  </a:lnTo>
                  <a:close/>
                  <a:moveTo>
                    <a:pt x="19913600" y="11829796"/>
                  </a:moveTo>
                  <a:lnTo>
                    <a:pt x="19761200" y="11829796"/>
                  </a:lnTo>
                  <a:lnTo>
                    <a:pt x="19761200" y="11778996"/>
                  </a:lnTo>
                  <a:lnTo>
                    <a:pt x="19913600" y="11778996"/>
                  </a:lnTo>
                  <a:close/>
                  <a:moveTo>
                    <a:pt x="19558000" y="11778996"/>
                  </a:moveTo>
                  <a:lnTo>
                    <a:pt x="19405600" y="11778996"/>
                  </a:lnTo>
                  <a:lnTo>
                    <a:pt x="19405600" y="11728196"/>
                  </a:lnTo>
                  <a:lnTo>
                    <a:pt x="19558000" y="11728196"/>
                  </a:lnTo>
                  <a:close/>
                  <a:moveTo>
                    <a:pt x="19202400" y="11728196"/>
                  </a:moveTo>
                  <a:lnTo>
                    <a:pt x="19050000" y="11728196"/>
                  </a:lnTo>
                  <a:lnTo>
                    <a:pt x="19050000" y="11677396"/>
                  </a:lnTo>
                  <a:lnTo>
                    <a:pt x="19202400" y="11677396"/>
                  </a:lnTo>
                  <a:close/>
                  <a:moveTo>
                    <a:pt x="18846800" y="11677396"/>
                  </a:moveTo>
                  <a:lnTo>
                    <a:pt x="18694400" y="11677396"/>
                  </a:lnTo>
                  <a:lnTo>
                    <a:pt x="18694400" y="11626596"/>
                  </a:lnTo>
                  <a:lnTo>
                    <a:pt x="18846800" y="11626596"/>
                  </a:lnTo>
                  <a:close/>
                  <a:moveTo>
                    <a:pt x="18491200" y="11626596"/>
                  </a:moveTo>
                  <a:lnTo>
                    <a:pt x="18338800" y="11626596"/>
                  </a:lnTo>
                  <a:lnTo>
                    <a:pt x="18338800" y="11575796"/>
                  </a:lnTo>
                  <a:lnTo>
                    <a:pt x="18491200" y="11575796"/>
                  </a:lnTo>
                  <a:close/>
                  <a:moveTo>
                    <a:pt x="18135600" y="11575796"/>
                  </a:moveTo>
                  <a:lnTo>
                    <a:pt x="17983200" y="11575796"/>
                  </a:lnTo>
                  <a:lnTo>
                    <a:pt x="17983200" y="11524996"/>
                  </a:lnTo>
                  <a:lnTo>
                    <a:pt x="18135600" y="11524996"/>
                  </a:lnTo>
                  <a:close/>
                  <a:moveTo>
                    <a:pt x="17780000" y="11524996"/>
                  </a:moveTo>
                  <a:lnTo>
                    <a:pt x="17627600" y="11524996"/>
                  </a:lnTo>
                  <a:lnTo>
                    <a:pt x="17627600" y="11474196"/>
                  </a:lnTo>
                  <a:lnTo>
                    <a:pt x="17780000" y="11474196"/>
                  </a:lnTo>
                  <a:close/>
                  <a:moveTo>
                    <a:pt x="17424400" y="11474196"/>
                  </a:moveTo>
                  <a:lnTo>
                    <a:pt x="17272000" y="11474196"/>
                  </a:lnTo>
                  <a:lnTo>
                    <a:pt x="17272000" y="11423396"/>
                  </a:lnTo>
                  <a:lnTo>
                    <a:pt x="17424400" y="11423396"/>
                  </a:lnTo>
                  <a:close/>
                  <a:moveTo>
                    <a:pt x="17068800" y="11423396"/>
                  </a:moveTo>
                  <a:lnTo>
                    <a:pt x="16916400" y="11423396"/>
                  </a:lnTo>
                  <a:lnTo>
                    <a:pt x="16916400" y="11372596"/>
                  </a:lnTo>
                  <a:lnTo>
                    <a:pt x="17068800" y="11372596"/>
                  </a:lnTo>
                  <a:close/>
                  <a:moveTo>
                    <a:pt x="16713200" y="11372596"/>
                  </a:moveTo>
                  <a:lnTo>
                    <a:pt x="16560800" y="11372596"/>
                  </a:lnTo>
                  <a:lnTo>
                    <a:pt x="16560800" y="11321796"/>
                  </a:lnTo>
                  <a:lnTo>
                    <a:pt x="16713200" y="11321796"/>
                  </a:lnTo>
                  <a:close/>
                  <a:moveTo>
                    <a:pt x="16357600" y="11321796"/>
                  </a:moveTo>
                  <a:lnTo>
                    <a:pt x="16205200" y="11321796"/>
                  </a:lnTo>
                  <a:lnTo>
                    <a:pt x="16205200" y="11270996"/>
                  </a:lnTo>
                  <a:lnTo>
                    <a:pt x="16357600" y="11270996"/>
                  </a:lnTo>
                  <a:close/>
                  <a:moveTo>
                    <a:pt x="16002000" y="11270996"/>
                  </a:moveTo>
                  <a:lnTo>
                    <a:pt x="15849600" y="11270996"/>
                  </a:lnTo>
                  <a:lnTo>
                    <a:pt x="15849600" y="11220196"/>
                  </a:lnTo>
                  <a:lnTo>
                    <a:pt x="16002000" y="11220196"/>
                  </a:lnTo>
                  <a:close/>
                  <a:moveTo>
                    <a:pt x="15646400" y="11220196"/>
                  </a:moveTo>
                  <a:lnTo>
                    <a:pt x="15494000" y="11220196"/>
                  </a:lnTo>
                  <a:lnTo>
                    <a:pt x="15494000" y="11169396"/>
                  </a:lnTo>
                  <a:lnTo>
                    <a:pt x="15646400" y="11169396"/>
                  </a:lnTo>
                  <a:close/>
                  <a:moveTo>
                    <a:pt x="15290800" y="11169396"/>
                  </a:moveTo>
                  <a:lnTo>
                    <a:pt x="15138400" y="11169396"/>
                  </a:lnTo>
                  <a:lnTo>
                    <a:pt x="15138400" y="11118596"/>
                  </a:lnTo>
                  <a:lnTo>
                    <a:pt x="15290800" y="11118596"/>
                  </a:lnTo>
                  <a:close/>
                  <a:moveTo>
                    <a:pt x="14935200" y="11118596"/>
                  </a:moveTo>
                  <a:lnTo>
                    <a:pt x="14782800" y="11118596"/>
                  </a:lnTo>
                  <a:lnTo>
                    <a:pt x="14782800" y="11067796"/>
                  </a:lnTo>
                  <a:lnTo>
                    <a:pt x="14935200" y="11067796"/>
                  </a:lnTo>
                  <a:close/>
                  <a:moveTo>
                    <a:pt x="14579600" y="11067796"/>
                  </a:moveTo>
                  <a:lnTo>
                    <a:pt x="14427200" y="11067796"/>
                  </a:lnTo>
                  <a:lnTo>
                    <a:pt x="14427200" y="11016996"/>
                  </a:lnTo>
                  <a:lnTo>
                    <a:pt x="14579600" y="11016996"/>
                  </a:lnTo>
                  <a:close/>
                  <a:moveTo>
                    <a:pt x="14224000" y="11016996"/>
                  </a:moveTo>
                  <a:lnTo>
                    <a:pt x="14071600" y="11016996"/>
                  </a:lnTo>
                  <a:lnTo>
                    <a:pt x="14071600" y="10966196"/>
                  </a:lnTo>
                  <a:lnTo>
                    <a:pt x="14224000" y="10966196"/>
                  </a:lnTo>
                  <a:close/>
                  <a:moveTo>
                    <a:pt x="13868400" y="10966196"/>
                  </a:moveTo>
                  <a:lnTo>
                    <a:pt x="13716000" y="10966196"/>
                  </a:lnTo>
                  <a:lnTo>
                    <a:pt x="13716000" y="10915396"/>
                  </a:lnTo>
                  <a:lnTo>
                    <a:pt x="13868400" y="10915396"/>
                  </a:lnTo>
                  <a:close/>
                  <a:moveTo>
                    <a:pt x="13512800" y="10915396"/>
                  </a:moveTo>
                  <a:lnTo>
                    <a:pt x="13360400" y="10915396"/>
                  </a:lnTo>
                  <a:lnTo>
                    <a:pt x="13360400" y="10864596"/>
                  </a:lnTo>
                  <a:lnTo>
                    <a:pt x="13512800" y="10864596"/>
                  </a:lnTo>
                  <a:close/>
                  <a:moveTo>
                    <a:pt x="13157200" y="10864596"/>
                  </a:moveTo>
                  <a:lnTo>
                    <a:pt x="13004800" y="10864596"/>
                  </a:lnTo>
                  <a:lnTo>
                    <a:pt x="13004800" y="10813796"/>
                  </a:lnTo>
                  <a:lnTo>
                    <a:pt x="13157200" y="10813796"/>
                  </a:lnTo>
                  <a:close/>
                  <a:moveTo>
                    <a:pt x="12801600" y="10813796"/>
                  </a:moveTo>
                  <a:lnTo>
                    <a:pt x="12649200" y="10813796"/>
                  </a:lnTo>
                  <a:lnTo>
                    <a:pt x="12649200" y="10762996"/>
                  </a:lnTo>
                  <a:lnTo>
                    <a:pt x="12801600" y="10762996"/>
                  </a:lnTo>
                  <a:close/>
                  <a:moveTo>
                    <a:pt x="12446000" y="10762996"/>
                  </a:moveTo>
                  <a:lnTo>
                    <a:pt x="12293600" y="10762996"/>
                  </a:lnTo>
                  <a:lnTo>
                    <a:pt x="12293600" y="10712196"/>
                  </a:lnTo>
                  <a:lnTo>
                    <a:pt x="12446000" y="10712196"/>
                  </a:lnTo>
                  <a:close/>
                  <a:moveTo>
                    <a:pt x="12090400" y="10712196"/>
                  </a:moveTo>
                  <a:lnTo>
                    <a:pt x="11938000" y="10712196"/>
                  </a:lnTo>
                  <a:lnTo>
                    <a:pt x="11938000" y="10661396"/>
                  </a:lnTo>
                  <a:lnTo>
                    <a:pt x="12090400" y="10661396"/>
                  </a:lnTo>
                  <a:close/>
                  <a:moveTo>
                    <a:pt x="11734800" y="10661396"/>
                  </a:moveTo>
                  <a:lnTo>
                    <a:pt x="11582400" y="10661396"/>
                  </a:lnTo>
                  <a:lnTo>
                    <a:pt x="11582400" y="10610596"/>
                  </a:lnTo>
                  <a:lnTo>
                    <a:pt x="11734800" y="10610596"/>
                  </a:lnTo>
                  <a:close/>
                  <a:moveTo>
                    <a:pt x="11379200" y="10610596"/>
                  </a:moveTo>
                  <a:lnTo>
                    <a:pt x="11226800" y="10610596"/>
                  </a:lnTo>
                  <a:lnTo>
                    <a:pt x="11226800" y="10559796"/>
                  </a:lnTo>
                  <a:lnTo>
                    <a:pt x="11379200" y="10559796"/>
                  </a:lnTo>
                  <a:close/>
                  <a:moveTo>
                    <a:pt x="11023600" y="10559796"/>
                  </a:moveTo>
                  <a:lnTo>
                    <a:pt x="10871200" y="10559796"/>
                  </a:lnTo>
                  <a:lnTo>
                    <a:pt x="10871200" y="10508996"/>
                  </a:lnTo>
                  <a:lnTo>
                    <a:pt x="11023600" y="10508996"/>
                  </a:lnTo>
                  <a:close/>
                  <a:moveTo>
                    <a:pt x="10668000" y="10508996"/>
                  </a:moveTo>
                  <a:lnTo>
                    <a:pt x="10515600" y="10508996"/>
                  </a:lnTo>
                  <a:lnTo>
                    <a:pt x="10515600" y="10458196"/>
                  </a:lnTo>
                  <a:lnTo>
                    <a:pt x="10668000" y="10458196"/>
                  </a:lnTo>
                  <a:close/>
                  <a:moveTo>
                    <a:pt x="10312400" y="10458196"/>
                  </a:moveTo>
                  <a:lnTo>
                    <a:pt x="10160000" y="10458196"/>
                  </a:lnTo>
                  <a:lnTo>
                    <a:pt x="10160000" y="10407396"/>
                  </a:lnTo>
                  <a:lnTo>
                    <a:pt x="10312400" y="10407396"/>
                  </a:lnTo>
                  <a:close/>
                  <a:moveTo>
                    <a:pt x="9956800" y="10407396"/>
                  </a:moveTo>
                  <a:lnTo>
                    <a:pt x="9804400" y="10407396"/>
                  </a:lnTo>
                  <a:lnTo>
                    <a:pt x="9804400" y="10356596"/>
                  </a:lnTo>
                  <a:lnTo>
                    <a:pt x="9956800" y="10356596"/>
                  </a:lnTo>
                  <a:close/>
                  <a:moveTo>
                    <a:pt x="9601200" y="10356596"/>
                  </a:moveTo>
                  <a:lnTo>
                    <a:pt x="9448800" y="10356596"/>
                  </a:lnTo>
                  <a:lnTo>
                    <a:pt x="9448800" y="10305796"/>
                  </a:lnTo>
                  <a:lnTo>
                    <a:pt x="9601200" y="10305796"/>
                  </a:lnTo>
                  <a:close/>
                  <a:moveTo>
                    <a:pt x="9245600" y="10305796"/>
                  </a:moveTo>
                  <a:lnTo>
                    <a:pt x="9093200" y="10305796"/>
                  </a:lnTo>
                  <a:lnTo>
                    <a:pt x="9093200" y="10254996"/>
                  </a:lnTo>
                  <a:lnTo>
                    <a:pt x="9245600" y="10254996"/>
                  </a:lnTo>
                  <a:close/>
                  <a:moveTo>
                    <a:pt x="8890000" y="10254996"/>
                  </a:moveTo>
                  <a:lnTo>
                    <a:pt x="8737600" y="10254996"/>
                  </a:lnTo>
                  <a:lnTo>
                    <a:pt x="8737600" y="10204196"/>
                  </a:lnTo>
                  <a:lnTo>
                    <a:pt x="8890000" y="10204196"/>
                  </a:lnTo>
                  <a:close/>
                  <a:moveTo>
                    <a:pt x="8534400" y="10204196"/>
                  </a:moveTo>
                  <a:lnTo>
                    <a:pt x="8382000" y="10204196"/>
                  </a:lnTo>
                  <a:lnTo>
                    <a:pt x="8382000" y="10153396"/>
                  </a:lnTo>
                  <a:lnTo>
                    <a:pt x="8534400" y="10153396"/>
                  </a:lnTo>
                  <a:close/>
                  <a:moveTo>
                    <a:pt x="8178800" y="10153396"/>
                  </a:moveTo>
                  <a:lnTo>
                    <a:pt x="8026400" y="10153396"/>
                  </a:lnTo>
                  <a:lnTo>
                    <a:pt x="8026400" y="10102596"/>
                  </a:lnTo>
                  <a:lnTo>
                    <a:pt x="8178800" y="10102596"/>
                  </a:lnTo>
                  <a:close/>
                  <a:moveTo>
                    <a:pt x="7823200" y="10102596"/>
                  </a:moveTo>
                  <a:lnTo>
                    <a:pt x="7670800" y="10102596"/>
                  </a:lnTo>
                  <a:lnTo>
                    <a:pt x="7670800" y="10051796"/>
                  </a:lnTo>
                  <a:lnTo>
                    <a:pt x="7823200" y="10051796"/>
                  </a:lnTo>
                  <a:close/>
                  <a:moveTo>
                    <a:pt x="7467600" y="10051796"/>
                  </a:moveTo>
                  <a:lnTo>
                    <a:pt x="7315200" y="10051796"/>
                  </a:lnTo>
                  <a:lnTo>
                    <a:pt x="7315200" y="10000996"/>
                  </a:lnTo>
                  <a:lnTo>
                    <a:pt x="7467600" y="10000996"/>
                  </a:lnTo>
                  <a:close/>
                  <a:moveTo>
                    <a:pt x="7112000" y="10000996"/>
                  </a:moveTo>
                  <a:lnTo>
                    <a:pt x="6959600" y="10000996"/>
                  </a:lnTo>
                  <a:lnTo>
                    <a:pt x="6959600" y="9950196"/>
                  </a:lnTo>
                  <a:lnTo>
                    <a:pt x="7112000" y="9950196"/>
                  </a:lnTo>
                  <a:close/>
                  <a:moveTo>
                    <a:pt x="6756400" y="9950196"/>
                  </a:moveTo>
                  <a:lnTo>
                    <a:pt x="6604000" y="9950196"/>
                  </a:lnTo>
                  <a:lnTo>
                    <a:pt x="6604000" y="9899396"/>
                  </a:lnTo>
                  <a:lnTo>
                    <a:pt x="6756400" y="9899396"/>
                  </a:lnTo>
                  <a:close/>
                  <a:moveTo>
                    <a:pt x="6400800" y="9899396"/>
                  </a:moveTo>
                  <a:lnTo>
                    <a:pt x="6248400" y="9899396"/>
                  </a:lnTo>
                  <a:lnTo>
                    <a:pt x="6248400" y="9848596"/>
                  </a:lnTo>
                  <a:lnTo>
                    <a:pt x="6400800" y="9848596"/>
                  </a:lnTo>
                  <a:close/>
                  <a:moveTo>
                    <a:pt x="6045200" y="9848596"/>
                  </a:moveTo>
                  <a:lnTo>
                    <a:pt x="5892800" y="9848596"/>
                  </a:lnTo>
                  <a:lnTo>
                    <a:pt x="5892800" y="9797796"/>
                  </a:lnTo>
                  <a:lnTo>
                    <a:pt x="6045200" y="9797796"/>
                  </a:lnTo>
                  <a:close/>
                  <a:moveTo>
                    <a:pt x="5689600" y="9797796"/>
                  </a:moveTo>
                  <a:lnTo>
                    <a:pt x="5537200" y="9797796"/>
                  </a:lnTo>
                  <a:lnTo>
                    <a:pt x="5537200" y="9746996"/>
                  </a:lnTo>
                  <a:lnTo>
                    <a:pt x="5689600" y="9746996"/>
                  </a:lnTo>
                  <a:close/>
                  <a:moveTo>
                    <a:pt x="5334000" y="9746996"/>
                  </a:moveTo>
                  <a:lnTo>
                    <a:pt x="5181600" y="9746996"/>
                  </a:lnTo>
                  <a:lnTo>
                    <a:pt x="5181600" y="9696196"/>
                  </a:lnTo>
                  <a:lnTo>
                    <a:pt x="5334000" y="9696196"/>
                  </a:lnTo>
                  <a:close/>
                  <a:moveTo>
                    <a:pt x="4978400" y="9696196"/>
                  </a:moveTo>
                  <a:lnTo>
                    <a:pt x="4826000" y="9696196"/>
                  </a:lnTo>
                  <a:lnTo>
                    <a:pt x="4826000" y="9645396"/>
                  </a:lnTo>
                  <a:lnTo>
                    <a:pt x="4978400" y="9645396"/>
                  </a:lnTo>
                  <a:close/>
                  <a:moveTo>
                    <a:pt x="4622800" y="9645396"/>
                  </a:moveTo>
                  <a:lnTo>
                    <a:pt x="4470400" y="9645396"/>
                  </a:lnTo>
                  <a:lnTo>
                    <a:pt x="4470400" y="9594596"/>
                  </a:lnTo>
                  <a:lnTo>
                    <a:pt x="4622800" y="9594596"/>
                  </a:lnTo>
                  <a:close/>
                  <a:moveTo>
                    <a:pt x="4267200" y="9594596"/>
                  </a:moveTo>
                  <a:lnTo>
                    <a:pt x="4114800" y="9594596"/>
                  </a:lnTo>
                  <a:lnTo>
                    <a:pt x="4114800" y="9543796"/>
                  </a:lnTo>
                  <a:lnTo>
                    <a:pt x="4267200" y="9543796"/>
                  </a:lnTo>
                  <a:close/>
                  <a:moveTo>
                    <a:pt x="3911600" y="9543796"/>
                  </a:moveTo>
                  <a:lnTo>
                    <a:pt x="3759200" y="9543796"/>
                  </a:lnTo>
                  <a:lnTo>
                    <a:pt x="3759200" y="9492996"/>
                  </a:lnTo>
                  <a:lnTo>
                    <a:pt x="3911600" y="9492996"/>
                  </a:lnTo>
                  <a:close/>
                  <a:moveTo>
                    <a:pt x="3556000" y="9492996"/>
                  </a:moveTo>
                  <a:lnTo>
                    <a:pt x="3403600" y="9492996"/>
                  </a:lnTo>
                  <a:lnTo>
                    <a:pt x="3403600" y="9442196"/>
                  </a:lnTo>
                  <a:lnTo>
                    <a:pt x="3556000" y="9442196"/>
                  </a:lnTo>
                  <a:close/>
                  <a:moveTo>
                    <a:pt x="3200400" y="9442196"/>
                  </a:moveTo>
                  <a:lnTo>
                    <a:pt x="3048000" y="9442196"/>
                  </a:lnTo>
                  <a:lnTo>
                    <a:pt x="3048000" y="9391396"/>
                  </a:lnTo>
                  <a:lnTo>
                    <a:pt x="3200400" y="9391396"/>
                  </a:lnTo>
                  <a:close/>
                  <a:moveTo>
                    <a:pt x="2844800" y="9391396"/>
                  </a:moveTo>
                  <a:lnTo>
                    <a:pt x="2692400" y="9391396"/>
                  </a:lnTo>
                  <a:lnTo>
                    <a:pt x="2692400" y="9340596"/>
                  </a:lnTo>
                  <a:lnTo>
                    <a:pt x="2844800" y="9340596"/>
                  </a:lnTo>
                  <a:close/>
                  <a:moveTo>
                    <a:pt x="2489200" y="9340596"/>
                  </a:moveTo>
                  <a:lnTo>
                    <a:pt x="2336800" y="9340596"/>
                  </a:lnTo>
                  <a:lnTo>
                    <a:pt x="2336800" y="9289796"/>
                  </a:lnTo>
                  <a:lnTo>
                    <a:pt x="2489200" y="9289796"/>
                  </a:lnTo>
                  <a:close/>
                  <a:moveTo>
                    <a:pt x="2133600" y="9289796"/>
                  </a:moveTo>
                  <a:lnTo>
                    <a:pt x="1981200" y="9289796"/>
                  </a:lnTo>
                  <a:lnTo>
                    <a:pt x="1981200" y="9238996"/>
                  </a:lnTo>
                  <a:lnTo>
                    <a:pt x="2133600" y="9238996"/>
                  </a:lnTo>
                  <a:close/>
                  <a:moveTo>
                    <a:pt x="1778000" y="9238996"/>
                  </a:moveTo>
                  <a:lnTo>
                    <a:pt x="1625600" y="9238996"/>
                  </a:lnTo>
                  <a:lnTo>
                    <a:pt x="1625600" y="9188196"/>
                  </a:lnTo>
                  <a:lnTo>
                    <a:pt x="1778000" y="9188196"/>
                  </a:lnTo>
                  <a:close/>
                  <a:moveTo>
                    <a:pt x="1422400" y="9188196"/>
                  </a:moveTo>
                  <a:lnTo>
                    <a:pt x="1270000" y="9188196"/>
                  </a:lnTo>
                  <a:lnTo>
                    <a:pt x="1270000" y="9137396"/>
                  </a:lnTo>
                  <a:lnTo>
                    <a:pt x="1422400" y="9137396"/>
                  </a:lnTo>
                  <a:close/>
                  <a:moveTo>
                    <a:pt x="1066800" y="9137396"/>
                  </a:moveTo>
                  <a:lnTo>
                    <a:pt x="914400" y="9137396"/>
                  </a:lnTo>
                  <a:lnTo>
                    <a:pt x="914400" y="9086596"/>
                  </a:lnTo>
                  <a:lnTo>
                    <a:pt x="1066800" y="9086596"/>
                  </a:lnTo>
                  <a:close/>
                  <a:moveTo>
                    <a:pt x="711200" y="9086596"/>
                  </a:moveTo>
                  <a:lnTo>
                    <a:pt x="558800" y="9086596"/>
                  </a:lnTo>
                  <a:lnTo>
                    <a:pt x="558800" y="9035796"/>
                  </a:lnTo>
                  <a:lnTo>
                    <a:pt x="711200" y="9035796"/>
                  </a:lnTo>
                  <a:close/>
                  <a:moveTo>
                    <a:pt x="355600" y="9035796"/>
                  </a:moveTo>
                  <a:lnTo>
                    <a:pt x="203200" y="9035796"/>
                  </a:lnTo>
                  <a:lnTo>
                    <a:pt x="203200" y="8984996"/>
                  </a:lnTo>
                  <a:lnTo>
                    <a:pt x="355600" y="8984996"/>
                  </a:lnTo>
                  <a:close/>
                  <a:moveTo>
                    <a:pt x="0" y="8984996"/>
                  </a:moveTo>
                  <a:lnTo>
                    <a:pt x="1652270" y="8984996"/>
                  </a:lnTo>
                  <a:lnTo>
                    <a:pt x="1652270" y="8959596"/>
                  </a:lnTo>
                  <a:lnTo>
                    <a:pt x="1652270" y="8984996"/>
                  </a:lnTo>
                  <a:cubicBezTo>
                    <a:pt x="1622044" y="8984996"/>
                    <a:pt x="1592199" y="8983091"/>
                    <a:pt x="1562989" y="8979408"/>
                  </a:cubicBezTo>
                  <a:lnTo>
                    <a:pt x="1569339" y="8928989"/>
                  </a:lnTo>
                  <a:cubicBezTo>
                    <a:pt x="1596517" y="8932418"/>
                    <a:pt x="1624203" y="8934196"/>
                    <a:pt x="1652270" y="8934196"/>
                  </a:cubicBezTo>
                  <a:lnTo>
                    <a:pt x="1718437" y="8934196"/>
                  </a:lnTo>
                  <a:close/>
                  <a:moveTo>
                    <a:pt x="1360932" y="8871458"/>
                  </a:moveTo>
                  <a:cubicBezTo>
                    <a:pt x="1312672" y="8849487"/>
                    <a:pt x="1267206" y="8822309"/>
                    <a:pt x="1225550" y="8790559"/>
                  </a:cubicBezTo>
                  <a:lnTo>
                    <a:pt x="1256284" y="8750173"/>
                  </a:lnTo>
                  <a:cubicBezTo>
                    <a:pt x="1295019" y="8779637"/>
                    <a:pt x="1337056" y="8804910"/>
                    <a:pt x="1381887" y="8825230"/>
                  </a:cubicBezTo>
                  <a:close/>
                  <a:moveTo>
                    <a:pt x="1079119" y="11802237"/>
                  </a:moveTo>
                  <a:cubicBezTo>
                    <a:pt x="1048512" y="11759692"/>
                    <a:pt x="1022604" y="11713464"/>
                    <a:pt x="1002157" y="11664442"/>
                  </a:cubicBezTo>
                  <a:lnTo>
                    <a:pt x="1049020" y="11644757"/>
                  </a:lnTo>
                  <a:cubicBezTo>
                    <a:pt x="1068070" y="11690223"/>
                    <a:pt x="1092073" y="11733022"/>
                    <a:pt x="1120394" y="11772519"/>
                  </a:cubicBezTo>
                  <a:close/>
                  <a:moveTo>
                    <a:pt x="951103" y="11460734"/>
                  </a:moveTo>
                  <a:cubicBezTo>
                    <a:pt x="948944" y="11438636"/>
                    <a:pt x="947928" y="11416157"/>
                    <a:pt x="947928" y="11393424"/>
                  </a:cubicBezTo>
                  <a:lnTo>
                    <a:pt x="947928" y="11305921"/>
                  </a:lnTo>
                  <a:lnTo>
                    <a:pt x="998728" y="11305921"/>
                  </a:lnTo>
                  <a:lnTo>
                    <a:pt x="998728" y="11393424"/>
                  </a:lnTo>
                  <a:lnTo>
                    <a:pt x="973328" y="11393424"/>
                  </a:lnTo>
                  <a:lnTo>
                    <a:pt x="998728" y="11393424"/>
                  </a:lnTo>
                  <a:cubicBezTo>
                    <a:pt x="998728" y="11414506"/>
                    <a:pt x="999744" y="11435334"/>
                    <a:pt x="1001649" y="11455908"/>
                  </a:cubicBezTo>
                  <a:close/>
                  <a:moveTo>
                    <a:pt x="947928" y="11102721"/>
                  </a:moveTo>
                  <a:lnTo>
                    <a:pt x="947928" y="10950321"/>
                  </a:lnTo>
                  <a:lnTo>
                    <a:pt x="998728" y="10950321"/>
                  </a:lnTo>
                  <a:lnTo>
                    <a:pt x="998728" y="11102721"/>
                  </a:lnTo>
                  <a:close/>
                  <a:moveTo>
                    <a:pt x="998728" y="10747121"/>
                  </a:moveTo>
                  <a:lnTo>
                    <a:pt x="998728" y="10594721"/>
                  </a:lnTo>
                  <a:lnTo>
                    <a:pt x="998728" y="10747121"/>
                  </a:lnTo>
                  <a:close/>
                  <a:moveTo>
                    <a:pt x="998728" y="10391521"/>
                  </a:moveTo>
                  <a:lnTo>
                    <a:pt x="998728" y="10239121"/>
                  </a:lnTo>
                  <a:lnTo>
                    <a:pt x="998728" y="10391521"/>
                  </a:lnTo>
                  <a:close/>
                  <a:moveTo>
                    <a:pt x="998728" y="10035921"/>
                  </a:moveTo>
                  <a:lnTo>
                    <a:pt x="998728" y="9883521"/>
                  </a:lnTo>
                  <a:lnTo>
                    <a:pt x="998728" y="10035921"/>
                  </a:lnTo>
                  <a:close/>
                  <a:moveTo>
                    <a:pt x="998728" y="9680321"/>
                  </a:moveTo>
                  <a:lnTo>
                    <a:pt x="998728" y="9527921"/>
                  </a:lnTo>
                  <a:lnTo>
                    <a:pt x="998728" y="9680321"/>
                  </a:lnTo>
                  <a:close/>
                  <a:moveTo>
                    <a:pt x="998728" y="9324721"/>
                  </a:moveTo>
                  <a:lnTo>
                    <a:pt x="998728" y="9172321"/>
                  </a:lnTo>
                  <a:lnTo>
                    <a:pt x="998728" y="9324721"/>
                  </a:lnTo>
                  <a:close/>
                  <a:moveTo>
                    <a:pt x="998728" y="8969121"/>
                  </a:moveTo>
                  <a:lnTo>
                    <a:pt x="998728" y="8816721"/>
                  </a:lnTo>
                  <a:lnTo>
                    <a:pt x="998728" y="8969121"/>
                  </a:lnTo>
                  <a:close/>
                  <a:moveTo>
                    <a:pt x="998728" y="8613521"/>
                  </a:moveTo>
                  <a:lnTo>
                    <a:pt x="998728" y="8461121"/>
                  </a:lnTo>
                  <a:lnTo>
                    <a:pt x="998728" y="8613521"/>
                  </a:lnTo>
                  <a:close/>
                  <a:moveTo>
                    <a:pt x="998728" y="8257921"/>
                  </a:moveTo>
                  <a:lnTo>
                    <a:pt x="998728" y="8105521"/>
                  </a:lnTo>
                  <a:lnTo>
                    <a:pt x="998728" y="8257921"/>
                  </a:lnTo>
                  <a:close/>
                  <a:moveTo>
                    <a:pt x="998728" y="7902321"/>
                  </a:moveTo>
                  <a:lnTo>
                    <a:pt x="998728" y="7749921"/>
                  </a:lnTo>
                  <a:lnTo>
                    <a:pt x="998728" y="7902321"/>
                  </a:lnTo>
                  <a:close/>
                  <a:moveTo>
                    <a:pt x="998728" y="7546721"/>
                  </a:moveTo>
                  <a:lnTo>
                    <a:pt x="998728" y="7394321"/>
                  </a:lnTo>
                  <a:lnTo>
                    <a:pt x="998728" y="7546721"/>
                  </a:lnTo>
                  <a:close/>
                  <a:moveTo>
                    <a:pt x="998728" y="7191121"/>
                  </a:moveTo>
                  <a:lnTo>
                    <a:pt x="998728" y="7038721"/>
                  </a:lnTo>
                  <a:lnTo>
                    <a:pt x="998728" y="7191121"/>
                  </a:lnTo>
                  <a:close/>
                  <a:moveTo>
                    <a:pt x="998728" y="6835521"/>
                  </a:moveTo>
                  <a:lnTo>
                    <a:pt x="998728" y="6683121"/>
                  </a:lnTo>
                  <a:lnTo>
                    <a:pt x="998728" y="6835521"/>
                  </a:lnTo>
                  <a:close/>
                  <a:moveTo>
                    <a:pt x="998728" y="6479921"/>
                  </a:moveTo>
                  <a:lnTo>
                    <a:pt x="998728" y="6327521"/>
                  </a:lnTo>
                  <a:lnTo>
                    <a:pt x="998728" y="6479921"/>
                  </a:lnTo>
                  <a:close/>
                  <a:moveTo>
                    <a:pt x="998728" y="6124321"/>
                  </a:moveTo>
                  <a:lnTo>
                    <a:pt x="998728" y="5971921"/>
                  </a:lnTo>
                  <a:lnTo>
                    <a:pt x="998728" y="6124321"/>
                  </a:lnTo>
                  <a:close/>
                  <a:moveTo>
                    <a:pt x="998728" y="5768721"/>
                  </a:moveTo>
                  <a:lnTo>
                    <a:pt x="998728" y="5616321"/>
                  </a:lnTo>
                  <a:lnTo>
                    <a:pt x="998728" y="5768721"/>
                  </a:lnTo>
                  <a:close/>
                  <a:moveTo>
                    <a:pt x="998728" y="5413121"/>
                  </a:moveTo>
                  <a:lnTo>
                    <a:pt x="998728" y="5260721"/>
                  </a:lnTo>
                  <a:lnTo>
                    <a:pt x="998728" y="5413121"/>
                  </a:lnTo>
                  <a:close/>
                  <a:moveTo>
                    <a:pt x="998728" y="5057521"/>
                  </a:moveTo>
                  <a:lnTo>
                    <a:pt x="998728" y="4905121"/>
                  </a:lnTo>
                  <a:lnTo>
                    <a:pt x="998728" y="5057521"/>
                  </a:lnTo>
                  <a:close/>
                  <a:moveTo>
                    <a:pt x="998728" y="4701921"/>
                  </a:moveTo>
                  <a:lnTo>
                    <a:pt x="998728" y="4549521"/>
                  </a:lnTo>
                  <a:lnTo>
                    <a:pt x="998728" y="4701921"/>
                  </a:lnTo>
                  <a:close/>
                  <a:moveTo>
                    <a:pt x="998728" y="4346321"/>
                  </a:moveTo>
                  <a:lnTo>
                    <a:pt x="998728" y="4193921"/>
                  </a:lnTo>
                  <a:lnTo>
                    <a:pt x="998728" y="4346321"/>
                  </a:lnTo>
                  <a:close/>
                  <a:moveTo>
                    <a:pt x="998728" y="3990721"/>
                  </a:moveTo>
                  <a:lnTo>
                    <a:pt x="998728" y="3838321"/>
                  </a:lnTo>
                  <a:lnTo>
                    <a:pt x="998728" y="3990721"/>
                  </a:lnTo>
                  <a:close/>
                  <a:moveTo>
                    <a:pt x="998728" y="3635121"/>
                  </a:moveTo>
                  <a:lnTo>
                    <a:pt x="998728" y="3482721"/>
                  </a:lnTo>
                  <a:lnTo>
                    <a:pt x="998728" y="3635121"/>
                  </a:lnTo>
                  <a:close/>
                  <a:moveTo>
                    <a:pt x="998728" y="3279521"/>
                  </a:moveTo>
                  <a:lnTo>
                    <a:pt x="998728" y="3127121"/>
                  </a:lnTo>
                  <a:lnTo>
                    <a:pt x="998728" y="3279521"/>
                  </a:lnTo>
                  <a:close/>
                  <a:moveTo>
                    <a:pt x="998728" y="2923921"/>
                  </a:moveTo>
                  <a:lnTo>
                    <a:pt x="998728" y="2771521"/>
                  </a:lnTo>
                  <a:lnTo>
                    <a:pt x="998728" y="2923921"/>
                  </a:lnTo>
                  <a:close/>
                  <a:moveTo>
                    <a:pt x="998728" y="2568321"/>
                  </a:moveTo>
                  <a:lnTo>
                    <a:pt x="998728" y="2415921"/>
                  </a:lnTo>
                  <a:lnTo>
                    <a:pt x="998728" y="2568321"/>
                  </a:lnTo>
                  <a:close/>
                  <a:moveTo>
                    <a:pt x="998728" y="2212721"/>
                  </a:moveTo>
                  <a:lnTo>
                    <a:pt x="998728" y="2060321"/>
                  </a:lnTo>
                  <a:lnTo>
                    <a:pt x="998728" y="2212721"/>
                  </a:lnTo>
                  <a:close/>
                  <a:moveTo>
                    <a:pt x="998728" y="1857121"/>
                  </a:moveTo>
                  <a:lnTo>
                    <a:pt x="998728" y="1704721"/>
                  </a:lnTo>
                  <a:lnTo>
                    <a:pt x="998728" y="1857121"/>
                  </a:lnTo>
                  <a:close/>
                  <a:moveTo>
                    <a:pt x="998728" y="1501521"/>
                  </a:moveTo>
                  <a:lnTo>
                    <a:pt x="998728" y="1349121"/>
                  </a:lnTo>
                  <a:lnTo>
                    <a:pt x="998728" y="1501521"/>
                  </a:lnTo>
                  <a:close/>
                  <a:moveTo>
                    <a:pt x="998728" y="1145921"/>
                  </a:moveTo>
                  <a:lnTo>
                    <a:pt x="998728" y="993521"/>
                  </a:lnTo>
                  <a:lnTo>
                    <a:pt x="998728" y="1145921"/>
                  </a:lnTo>
                  <a:close/>
                  <a:moveTo>
                    <a:pt x="998728" y="790321"/>
                  </a:moveTo>
                  <a:lnTo>
                    <a:pt x="998728" y="702945"/>
                  </a:lnTo>
                  <a:lnTo>
                    <a:pt x="973328" y="702945"/>
                  </a:lnTo>
                  <a:lnTo>
                    <a:pt x="947928" y="702945"/>
                  </a:lnTo>
                  <a:cubicBezTo>
                    <a:pt x="947928" y="649097"/>
                    <a:pt x="954024" y="596519"/>
                    <a:pt x="965581" y="546100"/>
                  </a:cubicBezTo>
                  <a:lnTo>
                    <a:pt x="1015111" y="557403"/>
                  </a:lnTo>
                  <a:cubicBezTo>
                    <a:pt x="1004316" y="604139"/>
                    <a:pt x="998728" y="652907"/>
                    <a:pt x="998728" y="702945"/>
                  </a:cubicBezTo>
                  <a:lnTo>
                    <a:pt x="998728" y="790321"/>
                  </a:lnTo>
                  <a:close/>
                </a:path>
              </a:pathLst>
            </a:custGeom>
            <a:solidFill>
              <a:srgbClr val="FF3F4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6525762" y="8808994"/>
            <a:ext cx="1602072" cy="1078736"/>
          </a:xfrm>
          <a:custGeom>
            <a:avLst/>
            <a:gdLst/>
            <a:ahLst/>
            <a:cxnLst/>
            <a:rect l="l" t="t" r="r" b="b"/>
            <a:pathLst>
              <a:path w="1602072" h="1078736">
                <a:moveTo>
                  <a:pt x="0" y="0"/>
                </a:moveTo>
                <a:lnTo>
                  <a:pt x="1602072" y="0"/>
                </a:lnTo>
                <a:lnTo>
                  <a:pt x="1602072" y="1078736"/>
                </a:lnTo>
                <a:lnTo>
                  <a:pt x="0" y="10787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301268" y="6097148"/>
            <a:ext cx="1478952" cy="3927816"/>
          </a:xfrm>
          <a:custGeom>
            <a:avLst/>
            <a:gdLst/>
            <a:ahLst/>
            <a:cxnLst/>
            <a:rect l="l" t="t" r="r" b="b"/>
            <a:pathLst>
              <a:path w="1478952" h="3927816">
                <a:moveTo>
                  <a:pt x="0" y="0"/>
                </a:moveTo>
                <a:lnTo>
                  <a:pt x="1478952" y="0"/>
                </a:lnTo>
                <a:lnTo>
                  <a:pt x="1478952" y="3927816"/>
                </a:lnTo>
                <a:lnTo>
                  <a:pt x="0" y="39278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8186170" y="3395808"/>
            <a:ext cx="8713350" cy="1982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280"/>
              </a:lnSpc>
            </a:pPr>
            <a:r>
              <a:rPr lang="en-US" sz="1440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Thanks!</a:t>
            </a:r>
          </a:p>
        </p:txBody>
      </p:sp>
      <p:sp>
        <p:nvSpPr>
          <p:cNvPr id="7" name="Freeform 7"/>
          <p:cNvSpPr/>
          <p:nvPr/>
        </p:nvSpPr>
        <p:spPr>
          <a:xfrm>
            <a:off x="1855750" y="2206806"/>
            <a:ext cx="6330420" cy="6342354"/>
          </a:xfrm>
          <a:custGeom>
            <a:avLst/>
            <a:gdLst/>
            <a:ahLst/>
            <a:cxnLst/>
            <a:rect l="l" t="t" r="r" b="b"/>
            <a:pathLst>
              <a:path w="6330420" h="6342354">
                <a:moveTo>
                  <a:pt x="0" y="0"/>
                </a:moveTo>
                <a:lnTo>
                  <a:pt x="6330420" y="0"/>
                </a:lnTo>
                <a:lnTo>
                  <a:pt x="6330420" y="6342354"/>
                </a:lnTo>
                <a:lnTo>
                  <a:pt x="0" y="634235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146600" y="3682900"/>
            <a:ext cx="905600" cy="1961800"/>
          </a:xfrm>
          <a:custGeom>
            <a:avLst/>
            <a:gdLst/>
            <a:ahLst/>
            <a:cxnLst/>
            <a:rect l="l" t="t" r="r" b="b"/>
            <a:pathLst>
              <a:path w="905600" h="1961800">
                <a:moveTo>
                  <a:pt x="0" y="0"/>
                </a:moveTo>
                <a:lnTo>
                  <a:pt x="905600" y="0"/>
                </a:lnTo>
                <a:lnTo>
                  <a:pt x="905600" y="1961800"/>
                </a:lnTo>
                <a:lnTo>
                  <a:pt x="0" y="19618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426450" y="7753950"/>
            <a:ext cx="1570550" cy="2111200"/>
          </a:xfrm>
          <a:custGeom>
            <a:avLst/>
            <a:gdLst/>
            <a:ahLst/>
            <a:cxnLst/>
            <a:rect l="l" t="t" r="r" b="b"/>
            <a:pathLst>
              <a:path w="1570550" h="2111200">
                <a:moveTo>
                  <a:pt x="0" y="0"/>
                </a:moveTo>
                <a:lnTo>
                  <a:pt x="1570550" y="0"/>
                </a:lnTo>
                <a:lnTo>
                  <a:pt x="1570550" y="2111200"/>
                </a:lnTo>
                <a:lnTo>
                  <a:pt x="0" y="211120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4229460" y="8171114"/>
            <a:ext cx="1304404" cy="878304"/>
          </a:xfrm>
          <a:custGeom>
            <a:avLst/>
            <a:gdLst/>
            <a:ahLst/>
            <a:cxnLst/>
            <a:rect l="l" t="t" r="r" b="b"/>
            <a:pathLst>
              <a:path w="1304404" h="878304">
                <a:moveTo>
                  <a:pt x="0" y="0"/>
                </a:moveTo>
                <a:lnTo>
                  <a:pt x="1304404" y="0"/>
                </a:lnTo>
                <a:lnTo>
                  <a:pt x="1304404" y="878304"/>
                </a:lnTo>
                <a:lnTo>
                  <a:pt x="0" y="878304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9621527" y="5349408"/>
            <a:ext cx="5842635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r>
              <a:rPr lang="en-US" sz="600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Any Questions?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5850" y="607350"/>
            <a:ext cx="17076300" cy="9072300"/>
            <a:chOff x="0" y="0"/>
            <a:chExt cx="22768400" cy="12096400"/>
          </a:xfrm>
        </p:grpSpPr>
        <p:sp>
          <p:nvSpPr>
            <p:cNvPr id="3" name="Freeform 3"/>
            <p:cNvSpPr/>
            <p:nvPr/>
          </p:nvSpPr>
          <p:spPr>
            <a:xfrm>
              <a:off x="-947928" y="0"/>
              <a:ext cx="23654258" cy="12032869"/>
            </a:xfrm>
            <a:custGeom>
              <a:avLst/>
              <a:gdLst/>
              <a:ahLst/>
              <a:cxnLst/>
              <a:rect l="l" t="t" r="r" b="b"/>
              <a:pathLst>
                <a:path w="23654258" h="12032869">
                  <a:moveTo>
                    <a:pt x="1042543" y="350774"/>
                  </a:moveTo>
                  <a:cubicBezTo>
                    <a:pt x="1069086" y="305054"/>
                    <a:pt x="1100709" y="262636"/>
                    <a:pt x="1136523" y="224155"/>
                  </a:cubicBezTo>
                  <a:lnTo>
                    <a:pt x="1173734" y="258826"/>
                  </a:lnTo>
                  <a:cubicBezTo>
                    <a:pt x="1140460" y="294513"/>
                    <a:pt x="1111123" y="333883"/>
                    <a:pt x="1086485" y="376301"/>
                  </a:cubicBezTo>
                  <a:close/>
                  <a:moveTo>
                    <a:pt x="1300988" y="93472"/>
                  </a:moveTo>
                  <a:cubicBezTo>
                    <a:pt x="1346327" y="67437"/>
                    <a:pt x="1394841" y="46228"/>
                    <a:pt x="1445768" y="30607"/>
                  </a:cubicBezTo>
                  <a:lnTo>
                    <a:pt x="1460627" y="79248"/>
                  </a:lnTo>
                  <a:cubicBezTo>
                    <a:pt x="1413383" y="93726"/>
                    <a:pt x="1368425" y="113284"/>
                    <a:pt x="1326388" y="137541"/>
                  </a:cubicBezTo>
                  <a:close/>
                  <a:moveTo>
                    <a:pt x="1653540" y="0"/>
                  </a:moveTo>
                  <a:lnTo>
                    <a:pt x="1805940" y="0"/>
                  </a:lnTo>
                  <a:lnTo>
                    <a:pt x="1805940" y="50800"/>
                  </a:lnTo>
                  <a:lnTo>
                    <a:pt x="1653540" y="50800"/>
                  </a:lnTo>
                  <a:close/>
                  <a:moveTo>
                    <a:pt x="2009140" y="50800"/>
                  </a:moveTo>
                  <a:lnTo>
                    <a:pt x="2161540" y="50800"/>
                  </a:lnTo>
                  <a:lnTo>
                    <a:pt x="2009140" y="50800"/>
                  </a:lnTo>
                  <a:close/>
                  <a:moveTo>
                    <a:pt x="2364740" y="50800"/>
                  </a:moveTo>
                  <a:lnTo>
                    <a:pt x="2517140" y="50800"/>
                  </a:lnTo>
                  <a:lnTo>
                    <a:pt x="2364740" y="50800"/>
                  </a:lnTo>
                  <a:close/>
                  <a:moveTo>
                    <a:pt x="2720340" y="50800"/>
                  </a:moveTo>
                  <a:lnTo>
                    <a:pt x="2872740" y="50800"/>
                  </a:lnTo>
                  <a:lnTo>
                    <a:pt x="2720340" y="50800"/>
                  </a:lnTo>
                  <a:close/>
                  <a:moveTo>
                    <a:pt x="3075940" y="50800"/>
                  </a:moveTo>
                  <a:lnTo>
                    <a:pt x="3228340" y="50800"/>
                  </a:lnTo>
                  <a:lnTo>
                    <a:pt x="3075940" y="50800"/>
                  </a:lnTo>
                  <a:close/>
                  <a:moveTo>
                    <a:pt x="3431540" y="50800"/>
                  </a:moveTo>
                  <a:lnTo>
                    <a:pt x="3583940" y="50800"/>
                  </a:lnTo>
                  <a:lnTo>
                    <a:pt x="3431540" y="50800"/>
                  </a:lnTo>
                  <a:close/>
                  <a:moveTo>
                    <a:pt x="3787140" y="50800"/>
                  </a:moveTo>
                  <a:lnTo>
                    <a:pt x="3939540" y="50800"/>
                  </a:lnTo>
                  <a:lnTo>
                    <a:pt x="3787140" y="50800"/>
                  </a:lnTo>
                  <a:close/>
                  <a:moveTo>
                    <a:pt x="4142740" y="50800"/>
                  </a:moveTo>
                  <a:lnTo>
                    <a:pt x="4295140" y="50800"/>
                  </a:lnTo>
                  <a:lnTo>
                    <a:pt x="4142740" y="50800"/>
                  </a:lnTo>
                  <a:close/>
                  <a:moveTo>
                    <a:pt x="4498340" y="50800"/>
                  </a:moveTo>
                  <a:lnTo>
                    <a:pt x="4650740" y="50800"/>
                  </a:lnTo>
                  <a:lnTo>
                    <a:pt x="4498340" y="50800"/>
                  </a:lnTo>
                  <a:close/>
                  <a:moveTo>
                    <a:pt x="4853940" y="50800"/>
                  </a:moveTo>
                  <a:lnTo>
                    <a:pt x="5006340" y="50800"/>
                  </a:lnTo>
                  <a:lnTo>
                    <a:pt x="4853940" y="50800"/>
                  </a:lnTo>
                  <a:close/>
                  <a:moveTo>
                    <a:pt x="5209540" y="50800"/>
                  </a:moveTo>
                  <a:lnTo>
                    <a:pt x="5361940" y="50800"/>
                  </a:lnTo>
                  <a:lnTo>
                    <a:pt x="5209540" y="50800"/>
                  </a:lnTo>
                  <a:close/>
                  <a:moveTo>
                    <a:pt x="5565140" y="50800"/>
                  </a:moveTo>
                  <a:lnTo>
                    <a:pt x="5717540" y="50800"/>
                  </a:lnTo>
                  <a:lnTo>
                    <a:pt x="5565140" y="50800"/>
                  </a:lnTo>
                  <a:close/>
                  <a:moveTo>
                    <a:pt x="5920740" y="50800"/>
                  </a:moveTo>
                  <a:lnTo>
                    <a:pt x="6073140" y="50800"/>
                  </a:lnTo>
                  <a:lnTo>
                    <a:pt x="5920740" y="50800"/>
                  </a:lnTo>
                  <a:close/>
                  <a:moveTo>
                    <a:pt x="6276340" y="50800"/>
                  </a:moveTo>
                  <a:lnTo>
                    <a:pt x="6428740" y="50800"/>
                  </a:lnTo>
                  <a:lnTo>
                    <a:pt x="6276340" y="50800"/>
                  </a:lnTo>
                  <a:close/>
                  <a:moveTo>
                    <a:pt x="6631940" y="50800"/>
                  </a:moveTo>
                  <a:lnTo>
                    <a:pt x="6784340" y="50800"/>
                  </a:lnTo>
                  <a:lnTo>
                    <a:pt x="6631940" y="50800"/>
                  </a:lnTo>
                  <a:close/>
                  <a:moveTo>
                    <a:pt x="6987540" y="50800"/>
                  </a:moveTo>
                  <a:lnTo>
                    <a:pt x="7139940" y="50800"/>
                  </a:lnTo>
                  <a:lnTo>
                    <a:pt x="6987540" y="50800"/>
                  </a:lnTo>
                  <a:close/>
                  <a:moveTo>
                    <a:pt x="7343140" y="50800"/>
                  </a:moveTo>
                  <a:lnTo>
                    <a:pt x="7495540" y="50800"/>
                  </a:lnTo>
                  <a:lnTo>
                    <a:pt x="7343140" y="50800"/>
                  </a:lnTo>
                  <a:close/>
                  <a:moveTo>
                    <a:pt x="7698740" y="50800"/>
                  </a:moveTo>
                  <a:lnTo>
                    <a:pt x="7851140" y="50800"/>
                  </a:lnTo>
                  <a:lnTo>
                    <a:pt x="7698740" y="50800"/>
                  </a:lnTo>
                  <a:close/>
                  <a:moveTo>
                    <a:pt x="8054340" y="50800"/>
                  </a:moveTo>
                  <a:lnTo>
                    <a:pt x="8206740" y="50800"/>
                  </a:lnTo>
                  <a:lnTo>
                    <a:pt x="8054340" y="50800"/>
                  </a:lnTo>
                  <a:close/>
                  <a:moveTo>
                    <a:pt x="8409940" y="50800"/>
                  </a:moveTo>
                  <a:lnTo>
                    <a:pt x="8562340" y="50800"/>
                  </a:lnTo>
                  <a:lnTo>
                    <a:pt x="8409940" y="50800"/>
                  </a:lnTo>
                  <a:close/>
                  <a:moveTo>
                    <a:pt x="8765540" y="50800"/>
                  </a:moveTo>
                  <a:lnTo>
                    <a:pt x="8917940" y="50800"/>
                  </a:lnTo>
                  <a:lnTo>
                    <a:pt x="8765540" y="50800"/>
                  </a:lnTo>
                  <a:close/>
                  <a:moveTo>
                    <a:pt x="9121140" y="50800"/>
                  </a:moveTo>
                  <a:lnTo>
                    <a:pt x="9273540" y="50800"/>
                  </a:lnTo>
                  <a:lnTo>
                    <a:pt x="9121140" y="50800"/>
                  </a:lnTo>
                  <a:close/>
                  <a:moveTo>
                    <a:pt x="9476740" y="50800"/>
                  </a:moveTo>
                  <a:lnTo>
                    <a:pt x="9629140" y="50800"/>
                  </a:lnTo>
                  <a:lnTo>
                    <a:pt x="9476740" y="50800"/>
                  </a:lnTo>
                  <a:close/>
                  <a:moveTo>
                    <a:pt x="9832340" y="50800"/>
                  </a:moveTo>
                  <a:lnTo>
                    <a:pt x="9984740" y="50800"/>
                  </a:lnTo>
                  <a:lnTo>
                    <a:pt x="9832340" y="50800"/>
                  </a:lnTo>
                  <a:close/>
                  <a:moveTo>
                    <a:pt x="10187940" y="50800"/>
                  </a:moveTo>
                  <a:lnTo>
                    <a:pt x="10340340" y="50800"/>
                  </a:lnTo>
                  <a:lnTo>
                    <a:pt x="10187940" y="50800"/>
                  </a:lnTo>
                  <a:close/>
                  <a:moveTo>
                    <a:pt x="10543540" y="50800"/>
                  </a:moveTo>
                  <a:lnTo>
                    <a:pt x="10695940" y="50800"/>
                  </a:lnTo>
                  <a:lnTo>
                    <a:pt x="10543540" y="50800"/>
                  </a:lnTo>
                  <a:close/>
                  <a:moveTo>
                    <a:pt x="10899140" y="50800"/>
                  </a:moveTo>
                  <a:lnTo>
                    <a:pt x="11051540" y="50800"/>
                  </a:lnTo>
                  <a:lnTo>
                    <a:pt x="10899140" y="50800"/>
                  </a:lnTo>
                  <a:close/>
                  <a:moveTo>
                    <a:pt x="11254740" y="50800"/>
                  </a:moveTo>
                  <a:lnTo>
                    <a:pt x="11407140" y="50800"/>
                  </a:lnTo>
                  <a:lnTo>
                    <a:pt x="11254740" y="50800"/>
                  </a:lnTo>
                  <a:close/>
                  <a:moveTo>
                    <a:pt x="11610340" y="50800"/>
                  </a:moveTo>
                  <a:lnTo>
                    <a:pt x="11762740" y="50800"/>
                  </a:lnTo>
                  <a:lnTo>
                    <a:pt x="11610340" y="50800"/>
                  </a:lnTo>
                  <a:close/>
                  <a:moveTo>
                    <a:pt x="11965940" y="50800"/>
                  </a:moveTo>
                  <a:lnTo>
                    <a:pt x="12118340" y="50800"/>
                  </a:lnTo>
                  <a:lnTo>
                    <a:pt x="11965940" y="50800"/>
                  </a:lnTo>
                  <a:close/>
                  <a:moveTo>
                    <a:pt x="12321540" y="50800"/>
                  </a:moveTo>
                  <a:lnTo>
                    <a:pt x="12473940" y="50800"/>
                  </a:lnTo>
                  <a:lnTo>
                    <a:pt x="12321540" y="50800"/>
                  </a:lnTo>
                  <a:close/>
                  <a:moveTo>
                    <a:pt x="12677140" y="50800"/>
                  </a:moveTo>
                  <a:lnTo>
                    <a:pt x="12829540" y="50800"/>
                  </a:lnTo>
                  <a:lnTo>
                    <a:pt x="12677140" y="50800"/>
                  </a:lnTo>
                  <a:close/>
                  <a:moveTo>
                    <a:pt x="13032740" y="50800"/>
                  </a:moveTo>
                  <a:lnTo>
                    <a:pt x="13185140" y="50800"/>
                  </a:lnTo>
                  <a:lnTo>
                    <a:pt x="13032740" y="50800"/>
                  </a:lnTo>
                  <a:close/>
                  <a:moveTo>
                    <a:pt x="13388340" y="50800"/>
                  </a:moveTo>
                  <a:lnTo>
                    <a:pt x="13540740" y="50800"/>
                  </a:lnTo>
                  <a:lnTo>
                    <a:pt x="13388340" y="50800"/>
                  </a:lnTo>
                  <a:close/>
                  <a:moveTo>
                    <a:pt x="13743940" y="50800"/>
                  </a:moveTo>
                  <a:lnTo>
                    <a:pt x="13896340" y="50800"/>
                  </a:lnTo>
                  <a:lnTo>
                    <a:pt x="13743940" y="50800"/>
                  </a:lnTo>
                  <a:close/>
                  <a:moveTo>
                    <a:pt x="14099541" y="50800"/>
                  </a:moveTo>
                  <a:lnTo>
                    <a:pt x="14251941" y="50800"/>
                  </a:lnTo>
                  <a:lnTo>
                    <a:pt x="14099541" y="50800"/>
                  </a:lnTo>
                  <a:close/>
                  <a:moveTo>
                    <a:pt x="14455141" y="50800"/>
                  </a:moveTo>
                  <a:lnTo>
                    <a:pt x="14607541" y="50800"/>
                  </a:lnTo>
                  <a:lnTo>
                    <a:pt x="14455141" y="50800"/>
                  </a:lnTo>
                  <a:close/>
                  <a:moveTo>
                    <a:pt x="14810741" y="50800"/>
                  </a:moveTo>
                  <a:lnTo>
                    <a:pt x="14963141" y="50800"/>
                  </a:lnTo>
                  <a:lnTo>
                    <a:pt x="14810741" y="50800"/>
                  </a:lnTo>
                  <a:close/>
                  <a:moveTo>
                    <a:pt x="15166341" y="50800"/>
                  </a:moveTo>
                  <a:lnTo>
                    <a:pt x="15318741" y="50800"/>
                  </a:lnTo>
                  <a:lnTo>
                    <a:pt x="15166341" y="50800"/>
                  </a:lnTo>
                  <a:close/>
                  <a:moveTo>
                    <a:pt x="15521941" y="50800"/>
                  </a:moveTo>
                  <a:lnTo>
                    <a:pt x="15674341" y="50800"/>
                  </a:lnTo>
                  <a:lnTo>
                    <a:pt x="15521941" y="50800"/>
                  </a:lnTo>
                  <a:close/>
                  <a:moveTo>
                    <a:pt x="15877541" y="50800"/>
                  </a:moveTo>
                  <a:lnTo>
                    <a:pt x="16029941" y="50800"/>
                  </a:lnTo>
                  <a:lnTo>
                    <a:pt x="15877541" y="50800"/>
                  </a:lnTo>
                  <a:close/>
                  <a:moveTo>
                    <a:pt x="16233141" y="50800"/>
                  </a:moveTo>
                  <a:lnTo>
                    <a:pt x="16385541" y="50800"/>
                  </a:lnTo>
                  <a:lnTo>
                    <a:pt x="16233141" y="50800"/>
                  </a:lnTo>
                  <a:close/>
                  <a:moveTo>
                    <a:pt x="16588741" y="50800"/>
                  </a:moveTo>
                  <a:lnTo>
                    <a:pt x="16741141" y="50800"/>
                  </a:lnTo>
                  <a:lnTo>
                    <a:pt x="16588741" y="50800"/>
                  </a:lnTo>
                  <a:close/>
                  <a:moveTo>
                    <a:pt x="16944341" y="50800"/>
                  </a:moveTo>
                  <a:lnTo>
                    <a:pt x="17096741" y="50800"/>
                  </a:lnTo>
                  <a:lnTo>
                    <a:pt x="16944341" y="50800"/>
                  </a:lnTo>
                  <a:close/>
                  <a:moveTo>
                    <a:pt x="17299941" y="50800"/>
                  </a:moveTo>
                  <a:lnTo>
                    <a:pt x="17452341" y="50800"/>
                  </a:lnTo>
                  <a:lnTo>
                    <a:pt x="17299941" y="50800"/>
                  </a:lnTo>
                  <a:close/>
                  <a:moveTo>
                    <a:pt x="17655541" y="50800"/>
                  </a:moveTo>
                  <a:lnTo>
                    <a:pt x="17807941" y="50800"/>
                  </a:lnTo>
                  <a:lnTo>
                    <a:pt x="17655541" y="50800"/>
                  </a:lnTo>
                  <a:close/>
                  <a:moveTo>
                    <a:pt x="18011141" y="50800"/>
                  </a:moveTo>
                  <a:lnTo>
                    <a:pt x="18163541" y="50800"/>
                  </a:lnTo>
                  <a:lnTo>
                    <a:pt x="18011141" y="50800"/>
                  </a:lnTo>
                  <a:close/>
                  <a:moveTo>
                    <a:pt x="18366741" y="50800"/>
                  </a:moveTo>
                  <a:lnTo>
                    <a:pt x="18519141" y="50800"/>
                  </a:lnTo>
                  <a:lnTo>
                    <a:pt x="18366741" y="50800"/>
                  </a:lnTo>
                  <a:close/>
                  <a:moveTo>
                    <a:pt x="18722341" y="50800"/>
                  </a:moveTo>
                  <a:lnTo>
                    <a:pt x="18874741" y="50800"/>
                  </a:lnTo>
                  <a:lnTo>
                    <a:pt x="18722341" y="50800"/>
                  </a:lnTo>
                  <a:close/>
                  <a:moveTo>
                    <a:pt x="19077941" y="50800"/>
                  </a:moveTo>
                  <a:lnTo>
                    <a:pt x="19230341" y="50800"/>
                  </a:lnTo>
                  <a:lnTo>
                    <a:pt x="19077941" y="50800"/>
                  </a:lnTo>
                  <a:close/>
                  <a:moveTo>
                    <a:pt x="19433541" y="50800"/>
                  </a:moveTo>
                  <a:lnTo>
                    <a:pt x="19585941" y="50800"/>
                  </a:lnTo>
                  <a:lnTo>
                    <a:pt x="19433541" y="50800"/>
                  </a:lnTo>
                  <a:close/>
                  <a:moveTo>
                    <a:pt x="19789141" y="50800"/>
                  </a:moveTo>
                  <a:lnTo>
                    <a:pt x="19941541" y="50800"/>
                  </a:lnTo>
                  <a:lnTo>
                    <a:pt x="19789141" y="50800"/>
                  </a:lnTo>
                  <a:close/>
                  <a:moveTo>
                    <a:pt x="20144741" y="50800"/>
                  </a:moveTo>
                  <a:lnTo>
                    <a:pt x="20297141" y="50800"/>
                  </a:lnTo>
                  <a:lnTo>
                    <a:pt x="20144741" y="50800"/>
                  </a:lnTo>
                  <a:close/>
                  <a:moveTo>
                    <a:pt x="20500341" y="50800"/>
                  </a:moveTo>
                  <a:lnTo>
                    <a:pt x="20652741" y="50800"/>
                  </a:lnTo>
                  <a:lnTo>
                    <a:pt x="20500341" y="50800"/>
                  </a:lnTo>
                  <a:close/>
                  <a:moveTo>
                    <a:pt x="20855941" y="50800"/>
                  </a:moveTo>
                  <a:lnTo>
                    <a:pt x="21008341" y="50800"/>
                  </a:lnTo>
                  <a:lnTo>
                    <a:pt x="20855941" y="50800"/>
                  </a:lnTo>
                  <a:close/>
                  <a:moveTo>
                    <a:pt x="21211541" y="50800"/>
                  </a:moveTo>
                  <a:lnTo>
                    <a:pt x="21363941" y="50800"/>
                  </a:lnTo>
                  <a:lnTo>
                    <a:pt x="21211541" y="50800"/>
                  </a:lnTo>
                  <a:close/>
                  <a:moveTo>
                    <a:pt x="21567141" y="50800"/>
                  </a:moveTo>
                  <a:lnTo>
                    <a:pt x="21719541" y="50800"/>
                  </a:lnTo>
                  <a:lnTo>
                    <a:pt x="21567141" y="50800"/>
                  </a:lnTo>
                  <a:close/>
                  <a:moveTo>
                    <a:pt x="21922741" y="50800"/>
                  </a:moveTo>
                  <a:lnTo>
                    <a:pt x="22075141" y="50800"/>
                  </a:lnTo>
                  <a:lnTo>
                    <a:pt x="21922741" y="50800"/>
                  </a:lnTo>
                  <a:close/>
                  <a:moveTo>
                    <a:pt x="22278341" y="50800"/>
                  </a:moveTo>
                  <a:lnTo>
                    <a:pt x="22430741" y="50800"/>
                  </a:lnTo>
                  <a:lnTo>
                    <a:pt x="22278341" y="50800"/>
                  </a:lnTo>
                  <a:close/>
                  <a:moveTo>
                    <a:pt x="22633941" y="50800"/>
                  </a:moveTo>
                  <a:lnTo>
                    <a:pt x="22786341" y="50800"/>
                  </a:lnTo>
                  <a:lnTo>
                    <a:pt x="22633941" y="50800"/>
                  </a:lnTo>
                  <a:close/>
                  <a:moveTo>
                    <a:pt x="22989541" y="50800"/>
                  </a:moveTo>
                  <a:lnTo>
                    <a:pt x="23012018" y="50800"/>
                  </a:lnTo>
                  <a:lnTo>
                    <a:pt x="23012018" y="25400"/>
                  </a:lnTo>
                  <a:lnTo>
                    <a:pt x="23012018" y="0"/>
                  </a:lnTo>
                  <a:cubicBezTo>
                    <a:pt x="23057867" y="0"/>
                    <a:pt x="23102570" y="4318"/>
                    <a:pt x="23146004" y="12700"/>
                  </a:cubicBezTo>
                  <a:lnTo>
                    <a:pt x="23136352" y="62611"/>
                  </a:lnTo>
                  <a:cubicBezTo>
                    <a:pt x="23096092" y="54864"/>
                    <a:pt x="23054565" y="50800"/>
                    <a:pt x="23012018" y="50800"/>
                  </a:cubicBezTo>
                  <a:lnTo>
                    <a:pt x="22989541" y="50800"/>
                  </a:lnTo>
                  <a:close/>
                  <a:moveTo>
                    <a:pt x="23343997" y="133604"/>
                  </a:moveTo>
                  <a:cubicBezTo>
                    <a:pt x="23390733" y="158623"/>
                    <a:pt x="23434293" y="188595"/>
                    <a:pt x="23473917" y="223012"/>
                  </a:cubicBezTo>
                  <a:lnTo>
                    <a:pt x="23440643" y="261366"/>
                  </a:lnTo>
                  <a:cubicBezTo>
                    <a:pt x="23403815" y="229362"/>
                    <a:pt x="23363428" y="201549"/>
                    <a:pt x="23319993" y="178308"/>
                  </a:cubicBezTo>
                  <a:close/>
                  <a:moveTo>
                    <a:pt x="23586314" y="427355"/>
                  </a:moveTo>
                  <a:cubicBezTo>
                    <a:pt x="23613999" y="471805"/>
                    <a:pt x="23636859" y="519430"/>
                    <a:pt x="23654258" y="569722"/>
                  </a:cubicBezTo>
                  <a:lnTo>
                    <a:pt x="23606252" y="586232"/>
                  </a:lnTo>
                  <a:cubicBezTo>
                    <a:pt x="23590123" y="539623"/>
                    <a:pt x="23568915" y="495300"/>
                    <a:pt x="23543260" y="454152"/>
                  </a:cubicBezTo>
                  <a:close/>
                  <a:moveTo>
                    <a:pt x="23648924" y="803148"/>
                  </a:moveTo>
                  <a:cubicBezTo>
                    <a:pt x="23649178" y="810514"/>
                    <a:pt x="23649305" y="817880"/>
                    <a:pt x="23649305" y="825373"/>
                  </a:cubicBezTo>
                  <a:lnTo>
                    <a:pt x="23623905" y="825373"/>
                  </a:lnTo>
                  <a:lnTo>
                    <a:pt x="23649305" y="825373"/>
                  </a:lnTo>
                  <a:lnTo>
                    <a:pt x="23649305" y="834136"/>
                  </a:lnTo>
                  <a:lnTo>
                    <a:pt x="23598505" y="834136"/>
                  </a:lnTo>
                  <a:lnTo>
                    <a:pt x="23598505" y="702945"/>
                  </a:lnTo>
                  <a:cubicBezTo>
                    <a:pt x="23598505" y="696087"/>
                    <a:pt x="23598378" y="689229"/>
                    <a:pt x="23598124" y="682371"/>
                  </a:cubicBezTo>
                  <a:close/>
                  <a:moveTo>
                    <a:pt x="23598505" y="1038860"/>
                  </a:moveTo>
                  <a:lnTo>
                    <a:pt x="23598505" y="1191260"/>
                  </a:lnTo>
                  <a:lnTo>
                    <a:pt x="23547705" y="1191260"/>
                  </a:lnTo>
                  <a:lnTo>
                    <a:pt x="23547705" y="1038860"/>
                  </a:lnTo>
                  <a:close/>
                  <a:moveTo>
                    <a:pt x="23547705" y="1394460"/>
                  </a:moveTo>
                  <a:lnTo>
                    <a:pt x="23547705" y="1546860"/>
                  </a:lnTo>
                  <a:lnTo>
                    <a:pt x="23496905" y="1546860"/>
                  </a:lnTo>
                  <a:lnTo>
                    <a:pt x="23496905" y="1394460"/>
                  </a:lnTo>
                  <a:close/>
                  <a:moveTo>
                    <a:pt x="23496905" y="1750060"/>
                  </a:moveTo>
                  <a:lnTo>
                    <a:pt x="23496905" y="1902460"/>
                  </a:lnTo>
                  <a:lnTo>
                    <a:pt x="23446105" y="1902460"/>
                  </a:lnTo>
                  <a:lnTo>
                    <a:pt x="23446105" y="1750060"/>
                  </a:lnTo>
                  <a:close/>
                  <a:moveTo>
                    <a:pt x="23446105" y="2105660"/>
                  </a:moveTo>
                  <a:lnTo>
                    <a:pt x="23446105" y="2258060"/>
                  </a:lnTo>
                  <a:lnTo>
                    <a:pt x="23395305" y="2258060"/>
                  </a:lnTo>
                  <a:lnTo>
                    <a:pt x="23395305" y="2105660"/>
                  </a:lnTo>
                  <a:close/>
                  <a:moveTo>
                    <a:pt x="23395305" y="2461260"/>
                  </a:moveTo>
                  <a:lnTo>
                    <a:pt x="23395305" y="2613660"/>
                  </a:lnTo>
                  <a:lnTo>
                    <a:pt x="23344505" y="2613660"/>
                  </a:lnTo>
                  <a:lnTo>
                    <a:pt x="23344505" y="2461260"/>
                  </a:lnTo>
                  <a:close/>
                  <a:moveTo>
                    <a:pt x="23344505" y="2816860"/>
                  </a:moveTo>
                  <a:lnTo>
                    <a:pt x="23344505" y="2969260"/>
                  </a:lnTo>
                  <a:lnTo>
                    <a:pt x="23293705" y="2969260"/>
                  </a:lnTo>
                  <a:lnTo>
                    <a:pt x="23293705" y="2816860"/>
                  </a:lnTo>
                  <a:close/>
                  <a:moveTo>
                    <a:pt x="23293705" y="3172460"/>
                  </a:moveTo>
                  <a:lnTo>
                    <a:pt x="23293705" y="3324860"/>
                  </a:lnTo>
                  <a:lnTo>
                    <a:pt x="23242905" y="3324860"/>
                  </a:lnTo>
                  <a:lnTo>
                    <a:pt x="23242905" y="3172460"/>
                  </a:lnTo>
                  <a:close/>
                  <a:moveTo>
                    <a:pt x="23242905" y="3528060"/>
                  </a:moveTo>
                  <a:lnTo>
                    <a:pt x="23242905" y="3680460"/>
                  </a:lnTo>
                  <a:lnTo>
                    <a:pt x="23192105" y="3680460"/>
                  </a:lnTo>
                  <a:lnTo>
                    <a:pt x="23192105" y="3528060"/>
                  </a:lnTo>
                  <a:close/>
                  <a:moveTo>
                    <a:pt x="23192105" y="3883660"/>
                  </a:moveTo>
                  <a:lnTo>
                    <a:pt x="23192105" y="4036060"/>
                  </a:lnTo>
                  <a:lnTo>
                    <a:pt x="23141305" y="4036060"/>
                  </a:lnTo>
                  <a:lnTo>
                    <a:pt x="23141305" y="3883660"/>
                  </a:lnTo>
                  <a:close/>
                  <a:moveTo>
                    <a:pt x="23141305" y="4239260"/>
                  </a:moveTo>
                  <a:lnTo>
                    <a:pt x="23141305" y="4391660"/>
                  </a:lnTo>
                  <a:lnTo>
                    <a:pt x="23090505" y="4391660"/>
                  </a:lnTo>
                  <a:lnTo>
                    <a:pt x="23090505" y="4239260"/>
                  </a:lnTo>
                  <a:close/>
                  <a:moveTo>
                    <a:pt x="23090505" y="4594860"/>
                  </a:moveTo>
                  <a:lnTo>
                    <a:pt x="23090505" y="4747260"/>
                  </a:lnTo>
                  <a:lnTo>
                    <a:pt x="23039705" y="4747260"/>
                  </a:lnTo>
                  <a:lnTo>
                    <a:pt x="23039705" y="4594860"/>
                  </a:lnTo>
                  <a:close/>
                  <a:moveTo>
                    <a:pt x="23039705" y="4950460"/>
                  </a:moveTo>
                  <a:lnTo>
                    <a:pt x="23039705" y="5102860"/>
                  </a:lnTo>
                  <a:lnTo>
                    <a:pt x="22988905" y="5102860"/>
                  </a:lnTo>
                  <a:lnTo>
                    <a:pt x="22988905" y="4950460"/>
                  </a:lnTo>
                  <a:close/>
                  <a:moveTo>
                    <a:pt x="22988905" y="5306060"/>
                  </a:moveTo>
                  <a:lnTo>
                    <a:pt x="22988905" y="5458460"/>
                  </a:lnTo>
                  <a:lnTo>
                    <a:pt x="22938105" y="5458460"/>
                  </a:lnTo>
                  <a:lnTo>
                    <a:pt x="22938105" y="5306060"/>
                  </a:lnTo>
                  <a:close/>
                  <a:moveTo>
                    <a:pt x="22938105" y="5661660"/>
                  </a:moveTo>
                  <a:lnTo>
                    <a:pt x="22938105" y="5814060"/>
                  </a:lnTo>
                  <a:lnTo>
                    <a:pt x="22887305" y="5814060"/>
                  </a:lnTo>
                  <a:lnTo>
                    <a:pt x="22887305" y="5661660"/>
                  </a:lnTo>
                  <a:close/>
                  <a:moveTo>
                    <a:pt x="22887305" y="6017260"/>
                  </a:moveTo>
                  <a:lnTo>
                    <a:pt x="22887305" y="6169660"/>
                  </a:lnTo>
                  <a:lnTo>
                    <a:pt x="22836505" y="6169660"/>
                  </a:lnTo>
                  <a:lnTo>
                    <a:pt x="22836505" y="6017260"/>
                  </a:lnTo>
                  <a:close/>
                  <a:moveTo>
                    <a:pt x="22836505" y="6372860"/>
                  </a:moveTo>
                  <a:lnTo>
                    <a:pt x="22836505" y="6525260"/>
                  </a:lnTo>
                  <a:lnTo>
                    <a:pt x="22785705" y="6525260"/>
                  </a:lnTo>
                  <a:lnTo>
                    <a:pt x="22785705" y="6372860"/>
                  </a:lnTo>
                  <a:close/>
                  <a:moveTo>
                    <a:pt x="22785705" y="6728460"/>
                  </a:moveTo>
                  <a:lnTo>
                    <a:pt x="22785705" y="6880860"/>
                  </a:lnTo>
                  <a:lnTo>
                    <a:pt x="22734905" y="6880860"/>
                  </a:lnTo>
                  <a:lnTo>
                    <a:pt x="22734905" y="6728460"/>
                  </a:lnTo>
                  <a:close/>
                  <a:moveTo>
                    <a:pt x="22734905" y="7084060"/>
                  </a:moveTo>
                  <a:lnTo>
                    <a:pt x="22734905" y="7236460"/>
                  </a:lnTo>
                  <a:lnTo>
                    <a:pt x="22684105" y="7236460"/>
                  </a:lnTo>
                  <a:lnTo>
                    <a:pt x="22684105" y="7084060"/>
                  </a:lnTo>
                  <a:close/>
                  <a:moveTo>
                    <a:pt x="22684105" y="7439660"/>
                  </a:moveTo>
                  <a:lnTo>
                    <a:pt x="22684105" y="7592060"/>
                  </a:lnTo>
                  <a:lnTo>
                    <a:pt x="22633305" y="7592060"/>
                  </a:lnTo>
                  <a:lnTo>
                    <a:pt x="22633305" y="7439660"/>
                  </a:lnTo>
                  <a:close/>
                  <a:moveTo>
                    <a:pt x="22633305" y="7795260"/>
                  </a:moveTo>
                  <a:lnTo>
                    <a:pt x="22633305" y="7947660"/>
                  </a:lnTo>
                  <a:lnTo>
                    <a:pt x="22582505" y="7947660"/>
                  </a:lnTo>
                  <a:lnTo>
                    <a:pt x="22582505" y="7795260"/>
                  </a:lnTo>
                  <a:close/>
                  <a:moveTo>
                    <a:pt x="22582505" y="8150860"/>
                  </a:moveTo>
                  <a:lnTo>
                    <a:pt x="22582505" y="8303260"/>
                  </a:lnTo>
                  <a:lnTo>
                    <a:pt x="22531705" y="8303260"/>
                  </a:lnTo>
                  <a:lnTo>
                    <a:pt x="22531705" y="8150860"/>
                  </a:lnTo>
                  <a:close/>
                  <a:moveTo>
                    <a:pt x="22531705" y="8506460"/>
                  </a:moveTo>
                  <a:lnTo>
                    <a:pt x="22531705" y="8658860"/>
                  </a:lnTo>
                  <a:lnTo>
                    <a:pt x="22480905" y="8658860"/>
                  </a:lnTo>
                  <a:lnTo>
                    <a:pt x="22480905" y="8506460"/>
                  </a:lnTo>
                  <a:close/>
                  <a:moveTo>
                    <a:pt x="22480905" y="8862060"/>
                  </a:moveTo>
                  <a:lnTo>
                    <a:pt x="22480905" y="9014460"/>
                  </a:lnTo>
                  <a:lnTo>
                    <a:pt x="22430105" y="9014460"/>
                  </a:lnTo>
                  <a:lnTo>
                    <a:pt x="22430105" y="8862060"/>
                  </a:lnTo>
                  <a:close/>
                  <a:moveTo>
                    <a:pt x="22430105" y="9217660"/>
                  </a:moveTo>
                  <a:lnTo>
                    <a:pt x="22430105" y="9370060"/>
                  </a:lnTo>
                  <a:lnTo>
                    <a:pt x="22379305" y="9370060"/>
                  </a:lnTo>
                  <a:lnTo>
                    <a:pt x="22379305" y="9217660"/>
                  </a:lnTo>
                  <a:close/>
                  <a:moveTo>
                    <a:pt x="22379305" y="9573260"/>
                  </a:moveTo>
                  <a:lnTo>
                    <a:pt x="22379305" y="9725660"/>
                  </a:lnTo>
                  <a:lnTo>
                    <a:pt x="22328505" y="9725660"/>
                  </a:lnTo>
                  <a:lnTo>
                    <a:pt x="22328505" y="9573260"/>
                  </a:lnTo>
                  <a:close/>
                  <a:moveTo>
                    <a:pt x="22328505" y="9928860"/>
                  </a:moveTo>
                  <a:lnTo>
                    <a:pt x="22328505" y="10081260"/>
                  </a:lnTo>
                  <a:lnTo>
                    <a:pt x="22277705" y="10081260"/>
                  </a:lnTo>
                  <a:lnTo>
                    <a:pt x="22277705" y="9928860"/>
                  </a:lnTo>
                  <a:close/>
                  <a:moveTo>
                    <a:pt x="22277705" y="10284460"/>
                  </a:moveTo>
                  <a:lnTo>
                    <a:pt x="22277705" y="10436860"/>
                  </a:lnTo>
                  <a:lnTo>
                    <a:pt x="22226905" y="10436860"/>
                  </a:lnTo>
                  <a:lnTo>
                    <a:pt x="22226905" y="10284460"/>
                  </a:lnTo>
                  <a:close/>
                  <a:moveTo>
                    <a:pt x="22226905" y="10640060"/>
                  </a:moveTo>
                  <a:lnTo>
                    <a:pt x="22226905" y="10792460"/>
                  </a:lnTo>
                  <a:lnTo>
                    <a:pt x="22176105" y="10792460"/>
                  </a:lnTo>
                  <a:lnTo>
                    <a:pt x="22176105" y="10640060"/>
                  </a:lnTo>
                  <a:close/>
                  <a:moveTo>
                    <a:pt x="22176105" y="10995660"/>
                  </a:moveTo>
                  <a:lnTo>
                    <a:pt x="22176105" y="11148060"/>
                  </a:lnTo>
                  <a:lnTo>
                    <a:pt x="22125305" y="11148060"/>
                  </a:lnTo>
                  <a:lnTo>
                    <a:pt x="22125305" y="10995660"/>
                  </a:lnTo>
                  <a:close/>
                  <a:moveTo>
                    <a:pt x="22125305" y="11351260"/>
                  </a:moveTo>
                  <a:lnTo>
                    <a:pt x="22125305" y="11394948"/>
                  </a:lnTo>
                  <a:lnTo>
                    <a:pt x="22099905" y="11394948"/>
                  </a:lnTo>
                  <a:lnTo>
                    <a:pt x="22125305" y="11394948"/>
                  </a:lnTo>
                  <a:cubicBezTo>
                    <a:pt x="22125305" y="11433175"/>
                    <a:pt x="22122257" y="11470767"/>
                    <a:pt x="22116289" y="11507343"/>
                  </a:cubicBezTo>
                  <a:lnTo>
                    <a:pt x="22066123" y="11499215"/>
                  </a:lnTo>
                  <a:cubicBezTo>
                    <a:pt x="22071584" y="11465306"/>
                    <a:pt x="22074378" y="11430381"/>
                    <a:pt x="22074378" y="11394821"/>
                  </a:cubicBezTo>
                  <a:lnTo>
                    <a:pt x="22074378" y="11351133"/>
                  </a:lnTo>
                  <a:close/>
                  <a:moveTo>
                    <a:pt x="22001226" y="11707114"/>
                  </a:moveTo>
                  <a:cubicBezTo>
                    <a:pt x="21977604" y="11754612"/>
                    <a:pt x="21948775" y="11798935"/>
                    <a:pt x="21915501" y="11839575"/>
                  </a:cubicBezTo>
                  <a:lnTo>
                    <a:pt x="21876258" y="11807317"/>
                  </a:lnTo>
                  <a:cubicBezTo>
                    <a:pt x="21907118" y="11769598"/>
                    <a:pt x="21933915" y="11728450"/>
                    <a:pt x="21955760" y="11684508"/>
                  </a:cubicBezTo>
                  <a:close/>
                  <a:moveTo>
                    <a:pt x="21714333" y="11957812"/>
                  </a:moveTo>
                  <a:cubicBezTo>
                    <a:pt x="21670772" y="11986768"/>
                    <a:pt x="21623782" y="12011025"/>
                    <a:pt x="21573998" y="12029821"/>
                  </a:cubicBezTo>
                  <a:lnTo>
                    <a:pt x="21556090" y="11982323"/>
                  </a:lnTo>
                  <a:cubicBezTo>
                    <a:pt x="21602191" y="11964924"/>
                    <a:pt x="21645753" y="11942445"/>
                    <a:pt x="21686265" y="11915521"/>
                  </a:cubicBezTo>
                  <a:close/>
                  <a:moveTo>
                    <a:pt x="21340699" y="12031472"/>
                  </a:moveTo>
                  <a:cubicBezTo>
                    <a:pt x="21326093" y="12032361"/>
                    <a:pt x="21311363" y="12032869"/>
                    <a:pt x="21296630" y="12032869"/>
                  </a:cubicBezTo>
                  <a:lnTo>
                    <a:pt x="21296630" y="12007469"/>
                  </a:lnTo>
                  <a:lnTo>
                    <a:pt x="21296630" y="12032869"/>
                  </a:lnTo>
                  <a:lnTo>
                    <a:pt x="21186648" y="12032869"/>
                  </a:lnTo>
                  <a:lnTo>
                    <a:pt x="21186648" y="11982069"/>
                  </a:lnTo>
                  <a:lnTo>
                    <a:pt x="21296630" y="11982069"/>
                  </a:lnTo>
                  <a:cubicBezTo>
                    <a:pt x="21310346" y="11982069"/>
                    <a:pt x="21324063" y="11981688"/>
                    <a:pt x="21337651" y="11980799"/>
                  </a:cubicBezTo>
                  <a:close/>
                  <a:moveTo>
                    <a:pt x="20980400" y="11982196"/>
                  </a:moveTo>
                  <a:lnTo>
                    <a:pt x="20828000" y="11982196"/>
                  </a:lnTo>
                  <a:lnTo>
                    <a:pt x="20828000" y="11931396"/>
                  </a:lnTo>
                  <a:lnTo>
                    <a:pt x="20980400" y="11931396"/>
                  </a:lnTo>
                  <a:close/>
                  <a:moveTo>
                    <a:pt x="20624800" y="11931396"/>
                  </a:moveTo>
                  <a:lnTo>
                    <a:pt x="20472400" y="11931396"/>
                  </a:lnTo>
                  <a:lnTo>
                    <a:pt x="20472400" y="11880596"/>
                  </a:lnTo>
                  <a:lnTo>
                    <a:pt x="20624800" y="11880596"/>
                  </a:lnTo>
                  <a:close/>
                  <a:moveTo>
                    <a:pt x="20269200" y="11880596"/>
                  </a:moveTo>
                  <a:lnTo>
                    <a:pt x="20116800" y="11880596"/>
                  </a:lnTo>
                  <a:lnTo>
                    <a:pt x="20116800" y="11829796"/>
                  </a:lnTo>
                  <a:lnTo>
                    <a:pt x="20269200" y="11829796"/>
                  </a:lnTo>
                  <a:close/>
                  <a:moveTo>
                    <a:pt x="19913600" y="11829796"/>
                  </a:moveTo>
                  <a:lnTo>
                    <a:pt x="19761200" y="11829796"/>
                  </a:lnTo>
                  <a:lnTo>
                    <a:pt x="19761200" y="11778996"/>
                  </a:lnTo>
                  <a:lnTo>
                    <a:pt x="19913600" y="11778996"/>
                  </a:lnTo>
                  <a:close/>
                  <a:moveTo>
                    <a:pt x="19558000" y="11778996"/>
                  </a:moveTo>
                  <a:lnTo>
                    <a:pt x="19405600" y="11778996"/>
                  </a:lnTo>
                  <a:lnTo>
                    <a:pt x="19405600" y="11728196"/>
                  </a:lnTo>
                  <a:lnTo>
                    <a:pt x="19558000" y="11728196"/>
                  </a:lnTo>
                  <a:close/>
                  <a:moveTo>
                    <a:pt x="19202400" y="11728196"/>
                  </a:moveTo>
                  <a:lnTo>
                    <a:pt x="19050000" y="11728196"/>
                  </a:lnTo>
                  <a:lnTo>
                    <a:pt x="19050000" y="11677396"/>
                  </a:lnTo>
                  <a:lnTo>
                    <a:pt x="19202400" y="11677396"/>
                  </a:lnTo>
                  <a:close/>
                  <a:moveTo>
                    <a:pt x="18846800" y="11677396"/>
                  </a:moveTo>
                  <a:lnTo>
                    <a:pt x="18694400" y="11677396"/>
                  </a:lnTo>
                  <a:lnTo>
                    <a:pt x="18694400" y="11626596"/>
                  </a:lnTo>
                  <a:lnTo>
                    <a:pt x="18846800" y="11626596"/>
                  </a:lnTo>
                  <a:close/>
                  <a:moveTo>
                    <a:pt x="18491200" y="11626596"/>
                  </a:moveTo>
                  <a:lnTo>
                    <a:pt x="18338800" y="11626596"/>
                  </a:lnTo>
                  <a:lnTo>
                    <a:pt x="18338800" y="11575796"/>
                  </a:lnTo>
                  <a:lnTo>
                    <a:pt x="18491200" y="11575796"/>
                  </a:lnTo>
                  <a:close/>
                  <a:moveTo>
                    <a:pt x="18135600" y="11575796"/>
                  </a:moveTo>
                  <a:lnTo>
                    <a:pt x="17983200" y="11575796"/>
                  </a:lnTo>
                  <a:lnTo>
                    <a:pt x="17983200" y="11524996"/>
                  </a:lnTo>
                  <a:lnTo>
                    <a:pt x="18135600" y="11524996"/>
                  </a:lnTo>
                  <a:close/>
                  <a:moveTo>
                    <a:pt x="17780000" y="11524996"/>
                  </a:moveTo>
                  <a:lnTo>
                    <a:pt x="17627600" y="11524996"/>
                  </a:lnTo>
                  <a:lnTo>
                    <a:pt x="17627600" y="11474196"/>
                  </a:lnTo>
                  <a:lnTo>
                    <a:pt x="17780000" y="11474196"/>
                  </a:lnTo>
                  <a:close/>
                  <a:moveTo>
                    <a:pt x="17424400" y="11474196"/>
                  </a:moveTo>
                  <a:lnTo>
                    <a:pt x="17272000" y="11474196"/>
                  </a:lnTo>
                  <a:lnTo>
                    <a:pt x="17272000" y="11423396"/>
                  </a:lnTo>
                  <a:lnTo>
                    <a:pt x="17424400" y="11423396"/>
                  </a:lnTo>
                  <a:close/>
                  <a:moveTo>
                    <a:pt x="17068800" y="11423396"/>
                  </a:moveTo>
                  <a:lnTo>
                    <a:pt x="16916400" y="11423396"/>
                  </a:lnTo>
                  <a:lnTo>
                    <a:pt x="16916400" y="11372596"/>
                  </a:lnTo>
                  <a:lnTo>
                    <a:pt x="17068800" y="11372596"/>
                  </a:lnTo>
                  <a:close/>
                  <a:moveTo>
                    <a:pt x="16713200" y="11372596"/>
                  </a:moveTo>
                  <a:lnTo>
                    <a:pt x="16560800" y="11372596"/>
                  </a:lnTo>
                  <a:lnTo>
                    <a:pt x="16560800" y="11321796"/>
                  </a:lnTo>
                  <a:lnTo>
                    <a:pt x="16713200" y="11321796"/>
                  </a:lnTo>
                  <a:close/>
                  <a:moveTo>
                    <a:pt x="16357600" y="11321796"/>
                  </a:moveTo>
                  <a:lnTo>
                    <a:pt x="16205200" y="11321796"/>
                  </a:lnTo>
                  <a:lnTo>
                    <a:pt x="16205200" y="11270996"/>
                  </a:lnTo>
                  <a:lnTo>
                    <a:pt x="16357600" y="11270996"/>
                  </a:lnTo>
                  <a:close/>
                  <a:moveTo>
                    <a:pt x="16002000" y="11270996"/>
                  </a:moveTo>
                  <a:lnTo>
                    <a:pt x="15849600" y="11270996"/>
                  </a:lnTo>
                  <a:lnTo>
                    <a:pt x="15849600" y="11220196"/>
                  </a:lnTo>
                  <a:lnTo>
                    <a:pt x="16002000" y="11220196"/>
                  </a:lnTo>
                  <a:close/>
                  <a:moveTo>
                    <a:pt x="15646400" y="11220196"/>
                  </a:moveTo>
                  <a:lnTo>
                    <a:pt x="15494000" y="11220196"/>
                  </a:lnTo>
                  <a:lnTo>
                    <a:pt x="15494000" y="11169396"/>
                  </a:lnTo>
                  <a:lnTo>
                    <a:pt x="15646400" y="11169396"/>
                  </a:lnTo>
                  <a:close/>
                  <a:moveTo>
                    <a:pt x="15290800" y="11169396"/>
                  </a:moveTo>
                  <a:lnTo>
                    <a:pt x="15138400" y="11169396"/>
                  </a:lnTo>
                  <a:lnTo>
                    <a:pt x="15138400" y="11118596"/>
                  </a:lnTo>
                  <a:lnTo>
                    <a:pt x="15290800" y="11118596"/>
                  </a:lnTo>
                  <a:close/>
                  <a:moveTo>
                    <a:pt x="14935200" y="11118596"/>
                  </a:moveTo>
                  <a:lnTo>
                    <a:pt x="14782800" y="11118596"/>
                  </a:lnTo>
                  <a:lnTo>
                    <a:pt x="14782800" y="11067796"/>
                  </a:lnTo>
                  <a:lnTo>
                    <a:pt x="14935200" y="11067796"/>
                  </a:lnTo>
                  <a:close/>
                  <a:moveTo>
                    <a:pt x="14579600" y="11067796"/>
                  </a:moveTo>
                  <a:lnTo>
                    <a:pt x="14427200" y="11067796"/>
                  </a:lnTo>
                  <a:lnTo>
                    <a:pt x="14427200" y="11016996"/>
                  </a:lnTo>
                  <a:lnTo>
                    <a:pt x="14579600" y="11016996"/>
                  </a:lnTo>
                  <a:close/>
                  <a:moveTo>
                    <a:pt x="14224000" y="11016996"/>
                  </a:moveTo>
                  <a:lnTo>
                    <a:pt x="14071600" y="11016996"/>
                  </a:lnTo>
                  <a:lnTo>
                    <a:pt x="14071600" y="10966196"/>
                  </a:lnTo>
                  <a:lnTo>
                    <a:pt x="14224000" y="10966196"/>
                  </a:lnTo>
                  <a:close/>
                  <a:moveTo>
                    <a:pt x="13868400" y="10966196"/>
                  </a:moveTo>
                  <a:lnTo>
                    <a:pt x="13716000" y="10966196"/>
                  </a:lnTo>
                  <a:lnTo>
                    <a:pt x="13716000" y="10915396"/>
                  </a:lnTo>
                  <a:lnTo>
                    <a:pt x="13868400" y="10915396"/>
                  </a:lnTo>
                  <a:close/>
                  <a:moveTo>
                    <a:pt x="13512800" y="10915396"/>
                  </a:moveTo>
                  <a:lnTo>
                    <a:pt x="13360400" y="10915396"/>
                  </a:lnTo>
                  <a:lnTo>
                    <a:pt x="13360400" y="10864596"/>
                  </a:lnTo>
                  <a:lnTo>
                    <a:pt x="13512800" y="10864596"/>
                  </a:lnTo>
                  <a:close/>
                  <a:moveTo>
                    <a:pt x="13157200" y="10864596"/>
                  </a:moveTo>
                  <a:lnTo>
                    <a:pt x="13004800" y="10864596"/>
                  </a:lnTo>
                  <a:lnTo>
                    <a:pt x="13004800" y="10813796"/>
                  </a:lnTo>
                  <a:lnTo>
                    <a:pt x="13157200" y="10813796"/>
                  </a:lnTo>
                  <a:close/>
                  <a:moveTo>
                    <a:pt x="12801600" y="10813796"/>
                  </a:moveTo>
                  <a:lnTo>
                    <a:pt x="12649200" y="10813796"/>
                  </a:lnTo>
                  <a:lnTo>
                    <a:pt x="12649200" y="10762996"/>
                  </a:lnTo>
                  <a:lnTo>
                    <a:pt x="12801600" y="10762996"/>
                  </a:lnTo>
                  <a:close/>
                  <a:moveTo>
                    <a:pt x="12446000" y="10762996"/>
                  </a:moveTo>
                  <a:lnTo>
                    <a:pt x="12293600" y="10762996"/>
                  </a:lnTo>
                  <a:lnTo>
                    <a:pt x="12293600" y="10712196"/>
                  </a:lnTo>
                  <a:lnTo>
                    <a:pt x="12446000" y="10712196"/>
                  </a:lnTo>
                  <a:close/>
                  <a:moveTo>
                    <a:pt x="12090400" y="10712196"/>
                  </a:moveTo>
                  <a:lnTo>
                    <a:pt x="11938000" y="10712196"/>
                  </a:lnTo>
                  <a:lnTo>
                    <a:pt x="11938000" y="10661396"/>
                  </a:lnTo>
                  <a:lnTo>
                    <a:pt x="12090400" y="10661396"/>
                  </a:lnTo>
                  <a:close/>
                  <a:moveTo>
                    <a:pt x="11734800" y="10661396"/>
                  </a:moveTo>
                  <a:lnTo>
                    <a:pt x="11582400" y="10661396"/>
                  </a:lnTo>
                  <a:lnTo>
                    <a:pt x="11582400" y="10610596"/>
                  </a:lnTo>
                  <a:lnTo>
                    <a:pt x="11734800" y="10610596"/>
                  </a:lnTo>
                  <a:close/>
                  <a:moveTo>
                    <a:pt x="11379200" y="10610596"/>
                  </a:moveTo>
                  <a:lnTo>
                    <a:pt x="11226800" y="10610596"/>
                  </a:lnTo>
                  <a:lnTo>
                    <a:pt x="11226800" y="10559796"/>
                  </a:lnTo>
                  <a:lnTo>
                    <a:pt x="11379200" y="10559796"/>
                  </a:lnTo>
                  <a:close/>
                  <a:moveTo>
                    <a:pt x="11023600" y="10559796"/>
                  </a:moveTo>
                  <a:lnTo>
                    <a:pt x="10871200" y="10559796"/>
                  </a:lnTo>
                  <a:lnTo>
                    <a:pt x="10871200" y="10508996"/>
                  </a:lnTo>
                  <a:lnTo>
                    <a:pt x="11023600" y="10508996"/>
                  </a:lnTo>
                  <a:close/>
                  <a:moveTo>
                    <a:pt x="10668000" y="10508996"/>
                  </a:moveTo>
                  <a:lnTo>
                    <a:pt x="10515600" y="10508996"/>
                  </a:lnTo>
                  <a:lnTo>
                    <a:pt x="10515600" y="10458196"/>
                  </a:lnTo>
                  <a:lnTo>
                    <a:pt x="10668000" y="10458196"/>
                  </a:lnTo>
                  <a:close/>
                  <a:moveTo>
                    <a:pt x="10312400" y="10458196"/>
                  </a:moveTo>
                  <a:lnTo>
                    <a:pt x="10160000" y="10458196"/>
                  </a:lnTo>
                  <a:lnTo>
                    <a:pt x="10160000" y="10407396"/>
                  </a:lnTo>
                  <a:lnTo>
                    <a:pt x="10312400" y="10407396"/>
                  </a:lnTo>
                  <a:close/>
                  <a:moveTo>
                    <a:pt x="9956800" y="10407396"/>
                  </a:moveTo>
                  <a:lnTo>
                    <a:pt x="9804400" y="10407396"/>
                  </a:lnTo>
                  <a:lnTo>
                    <a:pt x="9804400" y="10356596"/>
                  </a:lnTo>
                  <a:lnTo>
                    <a:pt x="9956800" y="10356596"/>
                  </a:lnTo>
                  <a:close/>
                  <a:moveTo>
                    <a:pt x="9601200" y="10356596"/>
                  </a:moveTo>
                  <a:lnTo>
                    <a:pt x="9448800" y="10356596"/>
                  </a:lnTo>
                  <a:lnTo>
                    <a:pt x="9448800" y="10305796"/>
                  </a:lnTo>
                  <a:lnTo>
                    <a:pt x="9601200" y="10305796"/>
                  </a:lnTo>
                  <a:close/>
                  <a:moveTo>
                    <a:pt x="9245600" y="10305796"/>
                  </a:moveTo>
                  <a:lnTo>
                    <a:pt x="9093200" y="10305796"/>
                  </a:lnTo>
                  <a:lnTo>
                    <a:pt x="9093200" y="10254996"/>
                  </a:lnTo>
                  <a:lnTo>
                    <a:pt x="9245600" y="10254996"/>
                  </a:lnTo>
                  <a:close/>
                  <a:moveTo>
                    <a:pt x="8890000" y="10254996"/>
                  </a:moveTo>
                  <a:lnTo>
                    <a:pt x="8737600" y="10254996"/>
                  </a:lnTo>
                  <a:lnTo>
                    <a:pt x="8737600" y="10204196"/>
                  </a:lnTo>
                  <a:lnTo>
                    <a:pt x="8890000" y="10204196"/>
                  </a:lnTo>
                  <a:close/>
                  <a:moveTo>
                    <a:pt x="8534400" y="10204196"/>
                  </a:moveTo>
                  <a:lnTo>
                    <a:pt x="8382000" y="10204196"/>
                  </a:lnTo>
                  <a:lnTo>
                    <a:pt x="8382000" y="10153396"/>
                  </a:lnTo>
                  <a:lnTo>
                    <a:pt x="8534400" y="10153396"/>
                  </a:lnTo>
                  <a:close/>
                  <a:moveTo>
                    <a:pt x="8178800" y="10153396"/>
                  </a:moveTo>
                  <a:lnTo>
                    <a:pt x="8026400" y="10153396"/>
                  </a:lnTo>
                  <a:lnTo>
                    <a:pt x="8026400" y="10102596"/>
                  </a:lnTo>
                  <a:lnTo>
                    <a:pt x="8178800" y="10102596"/>
                  </a:lnTo>
                  <a:close/>
                  <a:moveTo>
                    <a:pt x="7823200" y="10102596"/>
                  </a:moveTo>
                  <a:lnTo>
                    <a:pt x="7670800" y="10102596"/>
                  </a:lnTo>
                  <a:lnTo>
                    <a:pt x="7670800" y="10051796"/>
                  </a:lnTo>
                  <a:lnTo>
                    <a:pt x="7823200" y="10051796"/>
                  </a:lnTo>
                  <a:close/>
                  <a:moveTo>
                    <a:pt x="7467600" y="10051796"/>
                  </a:moveTo>
                  <a:lnTo>
                    <a:pt x="7315200" y="10051796"/>
                  </a:lnTo>
                  <a:lnTo>
                    <a:pt x="7315200" y="10000996"/>
                  </a:lnTo>
                  <a:lnTo>
                    <a:pt x="7467600" y="10000996"/>
                  </a:lnTo>
                  <a:close/>
                  <a:moveTo>
                    <a:pt x="7112000" y="10000996"/>
                  </a:moveTo>
                  <a:lnTo>
                    <a:pt x="6959600" y="10000996"/>
                  </a:lnTo>
                  <a:lnTo>
                    <a:pt x="6959600" y="9950196"/>
                  </a:lnTo>
                  <a:lnTo>
                    <a:pt x="7112000" y="9950196"/>
                  </a:lnTo>
                  <a:close/>
                  <a:moveTo>
                    <a:pt x="6756400" y="9950196"/>
                  </a:moveTo>
                  <a:lnTo>
                    <a:pt x="6604000" y="9950196"/>
                  </a:lnTo>
                  <a:lnTo>
                    <a:pt x="6604000" y="9899396"/>
                  </a:lnTo>
                  <a:lnTo>
                    <a:pt x="6756400" y="9899396"/>
                  </a:lnTo>
                  <a:close/>
                  <a:moveTo>
                    <a:pt x="6400800" y="9899396"/>
                  </a:moveTo>
                  <a:lnTo>
                    <a:pt x="6248400" y="9899396"/>
                  </a:lnTo>
                  <a:lnTo>
                    <a:pt x="6248400" y="9848596"/>
                  </a:lnTo>
                  <a:lnTo>
                    <a:pt x="6400800" y="9848596"/>
                  </a:lnTo>
                  <a:close/>
                  <a:moveTo>
                    <a:pt x="6045200" y="9848596"/>
                  </a:moveTo>
                  <a:lnTo>
                    <a:pt x="5892800" y="9848596"/>
                  </a:lnTo>
                  <a:lnTo>
                    <a:pt x="5892800" y="9797796"/>
                  </a:lnTo>
                  <a:lnTo>
                    <a:pt x="6045200" y="9797796"/>
                  </a:lnTo>
                  <a:close/>
                  <a:moveTo>
                    <a:pt x="5689600" y="9797796"/>
                  </a:moveTo>
                  <a:lnTo>
                    <a:pt x="5537200" y="9797796"/>
                  </a:lnTo>
                  <a:lnTo>
                    <a:pt x="5537200" y="9746996"/>
                  </a:lnTo>
                  <a:lnTo>
                    <a:pt x="5689600" y="9746996"/>
                  </a:lnTo>
                  <a:close/>
                  <a:moveTo>
                    <a:pt x="5334000" y="9746996"/>
                  </a:moveTo>
                  <a:lnTo>
                    <a:pt x="5181600" y="9746996"/>
                  </a:lnTo>
                  <a:lnTo>
                    <a:pt x="5181600" y="9696196"/>
                  </a:lnTo>
                  <a:lnTo>
                    <a:pt x="5334000" y="9696196"/>
                  </a:lnTo>
                  <a:close/>
                  <a:moveTo>
                    <a:pt x="4978400" y="9696196"/>
                  </a:moveTo>
                  <a:lnTo>
                    <a:pt x="4826000" y="9696196"/>
                  </a:lnTo>
                  <a:lnTo>
                    <a:pt x="4826000" y="9645396"/>
                  </a:lnTo>
                  <a:lnTo>
                    <a:pt x="4978400" y="9645396"/>
                  </a:lnTo>
                  <a:close/>
                  <a:moveTo>
                    <a:pt x="4622800" y="9645396"/>
                  </a:moveTo>
                  <a:lnTo>
                    <a:pt x="4470400" y="9645396"/>
                  </a:lnTo>
                  <a:lnTo>
                    <a:pt x="4470400" y="9594596"/>
                  </a:lnTo>
                  <a:lnTo>
                    <a:pt x="4622800" y="9594596"/>
                  </a:lnTo>
                  <a:close/>
                  <a:moveTo>
                    <a:pt x="4267200" y="9594596"/>
                  </a:moveTo>
                  <a:lnTo>
                    <a:pt x="4114800" y="9594596"/>
                  </a:lnTo>
                  <a:lnTo>
                    <a:pt x="4114800" y="9543796"/>
                  </a:lnTo>
                  <a:lnTo>
                    <a:pt x="4267200" y="9543796"/>
                  </a:lnTo>
                  <a:close/>
                  <a:moveTo>
                    <a:pt x="3911600" y="9543796"/>
                  </a:moveTo>
                  <a:lnTo>
                    <a:pt x="3759200" y="9543796"/>
                  </a:lnTo>
                  <a:lnTo>
                    <a:pt x="3759200" y="9492996"/>
                  </a:lnTo>
                  <a:lnTo>
                    <a:pt x="3911600" y="9492996"/>
                  </a:lnTo>
                  <a:close/>
                  <a:moveTo>
                    <a:pt x="3556000" y="9492996"/>
                  </a:moveTo>
                  <a:lnTo>
                    <a:pt x="3403600" y="9492996"/>
                  </a:lnTo>
                  <a:lnTo>
                    <a:pt x="3403600" y="9442196"/>
                  </a:lnTo>
                  <a:lnTo>
                    <a:pt x="3556000" y="9442196"/>
                  </a:lnTo>
                  <a:close/>
                  <a:moveTo>
                    <a:pt x="3200400" y="9442196"/>
                  </a:moveTo>
                  <a:lnTo>
                    <a:pt x="3048000" y="9442196"/>
                  </a:lnTo>
                  <a:lnTo>
                    <a:pt x="3048000" y="9391396"/>
                  </a:lnTo>
                  <a:lnTo>
                    <a:pt x="3200400" y="9391396"/>
                  </a:lnTo>
                  <a:close/>
                  <a:moveTo>
                    <a:pt x="2844800" y="9391396"/>
                  </a:moveTo>
                  <a:lnTo>
                    <a:pt x="2692400" y="9391396"/>
                  </a:lnTo>
                  <a:lnTo>
                    <a:pt x="2692400" y="9340596"/>
                  </a:lnTo>
                  <a:lnTo>
                    <a:pt x="2844800" y="9340596"/>
                  </a:lnTo>
                  <a:close/>
                  <a:moveTo>
                    <a:pt x="2489200" y="9340596"/>
                  </a:moveTo>
                  <a:lnTo>
                    <a:pt x="2336800" y="9340596"/>
                  </a:lnTo>
                  <a:lnTo>
                    <a:pt x="2336800" y="9289796"/>
                  </a:lnTo>
                  <a:lnTo>
                    <a:pt x="2489200" y="9289796"/>
                  </a:lnTo>
                  <a:close/>
                  <a:moveTo>
                    <a:pt x="2133600" y="9289796"/>
                  </a:moveTo>
                  <a:lnTo>
                    <a:pt x="1981200" y="9289796"/>
                  </a:lnTo>
                  <a:lnTo>
                    <a:pt x="1981200" y="9238996"/>
                  </a:lnTo>
                  <a:lnTo>
                    <a:pt x="2133600" y="9238996"/>
                  </a:lnTo>
                  <a:close/>
                  <a:moveTo>
                    <a:pt x="1778000" y="9238996"/>
                  </a:moveTo>
                  <a:lnTo>
                    <a:pt x="1625600" y="9238996"/>
                  </a:lnTo>
                  <a:lnTo>
                    <a:pt x="1625600" y="9188196"/>
                  </a:lnTo>
                  <a:lnTo>
                    <a:pt x="1778000" y="9188196"/>
                  </a:lnTo>
                  <a:close/>
                  <a:moveTo>
                    <a:pt x="1422400" y="9188196"/>
                  </a:moveTo>
                  <a:lnTo>
                    <a:pt x="1270000" y="9188196"/>
                  </a:lnTo>
                  <a:lnTo>
                    <a:pt x="1270000" y="9137396"/>
                  </a:lnTo>
                  <a:lnTo>
                    <a:pt x="1422400" y="9137396"/>
                  </a:lnTo>
                  <a:close/>
                  <a:moveTo>
                    <a:pt x="1066800" y="9137396"/>
                  </a:moveTo>
                  <a:lnTo>
                    <a:pt x="914400" y="9137396"/>
                  </a:lnTo>
                  <a:lnTo>
                    <a:pt x="914400" y="9086596"/>
                  </a:lnTo>
                  <a:lnTo>
                    <a:pt x="1066800" y="9086596"/>
                  </a:lnTo>
                  <a:close/>
                  <a:moveTo>
                    <a:pt x="711200" y="9086596"/>
                  </a:moveTo>
                  <a:lnTo>
                    <a:pt x="558800" y="9086596"/>
                  </a:lnTo>
                  <a:lnTo>
                    <a:pt x="558800" y="9035796"/>
                  </a:lnTo>
                  <a:lnTo>
                    <a:pt x="711200" y="9035796"/>
                  </a:lnTo>
                  <a:close/>
                  <a:moveTo>
                    <a:pt x="355600" y="9035796"/>
                  </a:moveTo>
                  <a:lnTo>
                    <a:pt x="203200" y="9035796"/>
                  </a:lnTo>
                  <a:lnTo>
                    <a:pt x="203200" y="8984996"/>
                  </a:lnTo>
                  <a:lnTo>
                    <a:pt x="355600" y="8984996"/>
                  </a:lnTo>
                  <a:close/>
                  <a:moveTo>
                    <a:pt x="0" y="8984996"/>
                  </a:moveTo>
                  <a:lnTo>
                    <a:pt x="1652270" y="8984996"/>
                  </a:lnTo>
                  <a:lnTo>
                    <a:pt x="1652270" y="8959596"/>
                  </a:lnTo>
                  <a:lnTo>
                    <a:pt x="1652270" y="8984996"/>
                  </a:lnTo>
                  <a:cubicBezTo>
                    <a:pt x="1622044" y="8984996"/>
                    <a:pt x="1592199" y="8983091"/>
                    <a:pt x="1562989" y="8979408"/>
                  </a:cubicBezTo>
                  <a:lnTo>
                    <a:pt x="1569339" y="8928989"/>
                  </a:lnTo>
                  <a:cubicBezTo>
                    <a:pt x="1596517" y="8932418"/>
                    <a:pt x="1624203" y="8934196"/>
                    <a:pt x="1652270" y="8934196"/>
                  </a:cubicBezTo>
                  <a:lnTo>
                    <a:pt x="1718437" y="8934196"/>
                  </a:lnTo>
                  <a:close/>
                  <a:moveTo>
                    <a:pt x="1360932" y="8871458"/>
                  </a:moveTo>
                  <a:cubicBezTo>
                    <a:pt x="1312672" y="8849487"/>
                    <a:pt x="1267206" y="8822309"/>
                    <a:pt x="1225550" y="8790559"/>
                  </a:cubicBezTo>
                  <a:lnTo>
                    <a:pt x="1256284" y="8750173"/>
                  </a:lnTo>
                  <a:cubicBezTo>
                    <a:pt x="1295019" y="8779637"/>
                    <a:pt x="1337056" y="8804910"/>
                    <a:pt x="1381887" y="8825230"/>
                  </a:cubicBezTo>
                  <a:close/>
                  <a:moveTo>
                    <a:pt x="1079119" y="11802237"/>
                  </a:moveTo>
                  <a:cubicBezTo>
                    <a:pt x="1048512" y="11759692"/>
                    <a:pt x="1022604" y="11713464"/>
                    <a:pt x="1002157" y="11664442"/>
                  </a:cubicBezTo>
                  <a:lnTo>
                    <a:pt x="1049020" y="11644757"/>
                  </a:lnTo>
                  <a:cubicBezTo>
                    <a:pt x="1068070" y="11690223"/>
                    <a:pt x="1092073" y="11733022"/>
                    <a:pt x="1120394" y="11772519"/>
                  </a:cubicBezTo>
                  <a:close/>
                  <a:moveTo>
                    <a:pt x="951103" y="11460734"/>
                  </a:moveTo>
                  <a:cubicBezTo>
                    <a:pt x="948944" y="11438636"/>
                    <a:pt x="947928" y="11416157"/>
                    <a:pt x="947928" y="11393424"/>
                  </a:cubicBezTo>
                  <a:lnTo>
                    <a:pt x="947928" y="11305921"/>
                  </a:lnTo>
                  <a:lnTo>
                    <a:pt x="998728" y="11305921"/>
                  </a:lnTo>
                  <a:lnTo>
                    <a:pt x="998728" y="11393424"/>
                  </a:lnTo>
                  <a:lnTo>
                    <a:pt x="973328" y="11393424"/>
                  </a:lnTo>
                  <a:lnTo>
                    <a:pt x="998728" y="11393424"/>
                  </a:lnTo>
                  <a:cubicBezTo>
                    <a:pt x="998728" y="11414506"/>
                    <a:pt x="999744" y="11435334"/>
                    <a:pt x="1001649" y="11455908"/>
                  </a:cubicBezTo>
                  <a:close/>
                  <a:moveTo>
                    <a:pt x="947928" y="11102721"/>
                  </a:moveTo>
                  <a:lnTo>
                    <a:pt x="947928" y="10950321"/>
                  </a:lnTo>
                  <a:lnTo>
                    <a:pt x="998728" y="10950321"/>
                  </a:lnTo>
                  <a:lnTo>
                    <a:pt x="998728" y="11102721"/>
                  </a:lnTo>
                  <a:close/>
                  <a:moveTo>
                    <a:pt x="998728" y="10747121"/>
                  </a:moveTo>
                  <a:lnTo>
                    <a:pt x="998728" y="10594721"/>
                  </a:lnTo>
                  <a:lnTo>
                    <a:pt x="998728" y="10747121"/>
                  </a:lnTo>
                  <a:close/>
                  <a:moveTo>
                    <a:pt x="998728" y="10391521"/>
                  </a:moveTo>
                  <a:lnTo>
                    <a:pt x="998728" y="10239121"/>
                  </a:lnTo>
                  <a:lnTo>
                    <a:pt x="998728" y="10391521"/>
                  </a:lnTo>
                  <a:close/>
                  <a:moveTo>
                    <a:pt x="998728" y="10035921"/>
                  </a:moveTo>
                  <a:lnTo>
                    <a:pt x="998728" y="9883521"/>
                  </a:lnTo>
                  <a:lnTo>
                    <a:pt x="998728" y="10035921"/>
                  </a:lnTo>
                  <a:close/>
                  <a:moveTo>
                    <a:pt x="998728" y="9680321"/>
                  </a:moveTo>
                  <a:lnTo>
                    <a:pt x="998728" y="9527921"/>
                  </a:lnTo>
                  <a:lnTo>
                    <a:pt x="998728" y="9680321"/>
                  </a:lnTo>
                  <a:close/>
                  <a:moveTo>
                    <a:pt x="998728" y="9324721"/>
                  </a:moveTo>
                  <a:lnTo>
                    <a:pt x="998728" y="9172321"/>
                  </a:lnTo>
                  <a:lnTo>
                    <a:pt x="998728" y="9324721"/>
                  </a:lnTo>
                  <a:close/>
                  <a:moveTo>
                    <a:pt x="998728" y="8969121"/>
                  </a:moveTo>
                  <a:lnTo>
                    <a:pt x="998728" y="8816721"/>
                  </a:lnTo>
                  <a:lnTo>
                    <a:pt x="998728" y="8969121"/>
                  </a:lnTo>
                  <a:close/>
                  <a:moveTo>
                    <a:pt x="998728" y="8613521"/>
                  </a:moveTo>
                  <a:lnTo>
                    <a:pt x="998728" y="8461121"/>
                  </a:lnTo>
                  <a:lnTo>
                    <a:pt x="998728" y="8613521"/>
                  </a:lnTo>
                  <a:close/>
                  <a:moveTo>
                    <a:pt x="998728" y="8257921"/>
                  </a:moveTo>
                  <a:lnTo>
                    <a:pt x="998728" y="8105521"/>
                  </a:lnTo>
                  <a:lnTo>
                    <a:pt x="998728" y="8257921"/>
                  </a:lnTo>
                  <a:close/>
                  <a:moveTo>
                    <a:pt x="998728" y="7902321"/>
                  </a:moveTo>
                  <a:lnTo>
                    <a:pt x="998728" y="7749921"/>
                  </a:lnTo>
                  <a:lnTo>
                    <a:pt x="998728" y="7902321"/>
                  </a:lnTo>
                  <a:close/>
                  <a:moveTo>
                    <a:pt x="998728" y="7546721"/>
                  </a:moveTo>
                  <a:lnTo>
                    <a:pt x="998728" y="7394321"/>
                  </a:lnTo>
                  <a:lnTo>
                    <a:pt x="998728" y="7546721"/>
                  </a:lnTo>
                  <a:close/>
                  <a:moveTo>
                    <a:pt x="998728" y="7191121"/>
                  </a:moveTo>
                  <a:lnTo>
                    <a:pt x="998728" y="7038721"/>
                  </a:lnTo>
                  <a:lnTo>
                    <a:pt x="998728" y="7191121"/>
                  </a:lnTo>
                  <a:close/>
                  <a:moveTo>
                    <a:pt x="998728" y="6835521"/>
                  </a:moveTo>
                  <a:lnTo>
                    <a:pt x="998728" y="6683121"/>
                  </a:lnTo>
                  <a:lnTo>
                    <a:pt x="998728" y="6835521"/>
                  </a:lnTo>
                  <a:close/>
                  <a:moveTo>
                    <a:pt x="998728" y="6479921"/>
                  </a:moveTo>
                  <a:lnTo>
                    <a:pt x="998728" y="6327521"/>
                  </a:lnTo>
                  <a:lnTo>
                    <a:pt x="998728" y="6479921"/>
                  </a:lnTo>
                  <a:close/>
                  <a:moveTo>
                    <a:pt x="998728" y="6124321"/>
                  </a:moveTo>
                  <a:lnTo>
                    <a:pt x="998728" y="5971921"/>
                  </a:lnTo>
                  <a:lnTo>
                    <a:pt x="998728" y="6124321"/>
                  </a:lnTo>
                  <a:close/>
                  <a:moveTo>
                    <a:pt x="998728" y="5768721"/>
                  </a:moveTo>
                  <a:lnTo>
                    <a:pt x="998728" y="5616321"/>
                  </a:lnTo>
                  <a:lnTo>
                    <a:pt x="998728" y="5768721"/>
                  </a:lnTo>
                  <a:close/>
                  <a:moveTo>
                    <a:pt x="998728" y="5413121"/>
                  </a:moveTo>
                  <a:lnTo>
                    <a:pt x="998728" y="5260721"/>
                  </a:lnTo>
                  <a:lnTo>
                    <a:pt x="998728" y="5413121"/>
                  </a:lnTo>
                  <a:close/>
                  <a:moveTo>
                    <a:pt x="998728" y="5057521"/>
                  </a:moveTo>
                  <a:lnTo>
                    <a:pt x="998728" y="4905121"/>
                  </a:lnTo>
                  <a:lnTo>
                    <a:pt x="998728" y="5057521"/>
                  </a:lnTo>
                  <a:close/>
                  <a:moveTo>
                    <a:pt x="998728" y="4701921"/>
                  </a:moveTo>
                  <a:lnTo>
                    <a:pt x="998728" y="4549521"/>
                  </a:lnTo>
                  <a:lnTo>
                    <a:pt x="998728" y="4701921"/>
                  </a:lnTo>
                  <a:close/>
                  <a:moveTo>
                    <a:pt x="998728" y="4346321"/>
                  </a:moveTo>
                  <a:lnTo>
                    <a:pt x="998728" y="4193921"/>
                  </a:lnTo>
                  <a:lnTo>
                    <a:pt x="998728" y="4346321"/>
                  </a:lnTo>
                  <a:close/>
                  <a:moveTo>
                    <a:pt x="998728" y="3990721"/>
                  </a:moveTo>
                  <a:lnTo>
                    <a:pt x="998728" y="3838321"/>
                  </a:lnTo>
                  <a:lnTo>
                    <a:pt x="998728" y="3990721"/>
                  </a:lnTo>
                  <a:close/>
                  <a:moveTo>
                    <a:pt x="998728" y="3635121"/>
                  </a:moveTo>
                  <a:lnTo>
                    <a:pt x="998728" y="3482721"/>
                  </a:lnTo>
                  <a:lnTo>
                    <a:pt x="998728" y="3635121"/>
                  </a:lnTo>
                  <a:close/>
                  <a:moveTo>
                    <a:pt x="998728" y="3279521"/>
                  </a:moveTo>
                  <a:lnTo>
                    <a:pt x="998728" y="3127121"/>
                  </a:lnTo>
                  <a:lnTo>
                    <a:pt x="998728" y="3279521"/>
                  </a:lnTo>
                  <a:close/>
                  <a:moveTo>
                    <a:pt x="998728" y="2923921"/>
                  </a:moveTo>
                  <a:lnTo>
                    <a:pt x="998728" y="2771521"/>
                  </a:lnTo>
                  <a:lnTo>
                    <a:pt x="998728" y="2923921"/>
                  </a:lnTo>
                  <a:close/>
                  <a:moveTo>
                    <a:pt x="998728" y="2568321"/>
                  </a:moveTo>
                  <a:lnTo>
                    <a:pt x="998728" y="2415921"/>
                  </a:lnTo>
                  <a:lnTo>
                    <a:pt x="998728" y="2568321"/>
                  </a:lnTo>
                  <a:close/>
                  <a:moveTo>
                    <a:pt x="998728" y="2212721"/>
                  </a:moveTo>
                  <a:lnTo>
                    <a:pt x="998728" y="2060321"/>
                  </a:lnTo>
                  <a:lnTo>
                    <a:pt x="998728" y="2212721"/>
                  </a:lnTo>
                  <a:close/>
                  <a:moveTo>
                    <a:pt x="998728" y="1857121"/>
                  </a:moveTo>
                  <a:lnTo>
                    <a:pt x="998728" y="1704721"/>
                  </a:lnTo>
                  <a:lnTo>
                    <a:pt x="998728" y="1857121"/>
                  </a:lnTo>
                  <a:close/>
                  <a:moveTo>
                    <a:pt x="998728" y="1501521"/>
                  </a:moveTo>
                  <a:lnTo>
                    <a:pt x="998728" y="1349121"/>
                  </a:lnTo>
                  <a:lnTo>
                    <a:pt x="998728" y="1501521"/>
                  </a:lnTo>
                  <a:close/>
                  <a:moveTo>
                    <a:pt x="998728" y="1145921"/>
                  </a:moveTo>
                  <a:lnTo>
                    <a:pt x="998728" y="993521"/>
                  </a:lnTo>
                  <a:lnTo>
                    <a:pt x="998728" y="1145921"/>
                  </a:lnTo>
                  <a:close/>
                  <a:moveTo>
                    <a:pt x="998728" y="790321"/>
                  </a:moveTo>
                  <a:lnTo>
                    <a:pt x="998728" y="702945"/>
                  </a:lnTo>
                  <a:lnTo>
                    <a:pt x="973328" y="702945"/>
                  </a:lnTo>
                  <a:lnTo>
                    <a:pt x="947928" y="702945"/>
                  </a:lnTo>
                  <a:cubicBezTo>
                    <a:pt x="947928" y="649097"/>
                    <a:pt x="954024" y="596519"/>
                    <a:pt x="965581" y="546100"/>
                  </a:cubicBezTo>
                  <a:lnTo>
                    <a:pt x="1015111" y="557403"/>
                  </a:lnTo>
                  <a:cubicBezTo>
                    <a:pt x="1004316" y="604139"/>
                    <a:pt x="998728" y="652907"/>
                    <a:pt x="998728" y="702945"/>
                  </a:cubicBezTo>
                  <a:lnTo>
                    <a:pt x="998728" y="790321"/>
                  </a:lnTo>
                  <a:close/>
                </a:path>
              </a:pathLst>
            </a:custGeom>
            <a:solidFill>
              <a:srgbClr val="FF3F4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6217432" y="367128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6848004" y="1668014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78185" y="8685616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531425" y="9449241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4643469" y="911237"/>
            <a:ext cx="9001063" cy="1276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39"/>
              </a:lnSpc>
              <a:spcBef>
                <a:spcPct val="0"/>
              </a:spcBef>
            </a:pPr>
            <a:r>
              <a:rPr lang="en-US" sz="8199" b="1">
                <a:solidFill>
                  <a:srgbClr val="FF9D26"/>
                </a:solidFill>
                <a:latin typeface="Arimo Bold"/>
                <a:ea typeface="Arimo Bold"/>
                <a:cs typeface="Arimo Bold"/>
                <a:sym typeface="Arimo Bold"/>
              </a:rPr>
              <a:t>🛠</a:t>
            </a:r>
            <a:r>
              <a:rPr lang="en-US" sz="8199" b="1">
                <a:solidFill>
                  <a:srgbClr val="EEEEEE"/>
                </a:solidFill>
                <a:latin typeface="Arimo Bold"/>
                <a:ea typeface="Arimo Bold"/>
                <a:cs typeface="Arimo Bold"/>
                <a:sym typeface="Arimo Bold"/>
              </a:rPr>
              <a:t> Features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432039" y="2971800"/>
            <a:ext cx="13785393" cy="62865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19"/>
              </a:lnSpc>
            </a:pPr>
            <a:r>
              <a:rPr lang="en-US" sz="4599" b="1" dirty="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User-friendly questions in plain English.</a:t>
            </a:r>
          </a:p>
          <a:p>
            <a:pPr algn="ctr">
              <a:lnSpc>
                <a:spcPts val="5519"/>
              </a:lnSpc>
            </a:pPr>
            <a:r>
              <a:rPr lang="en-US" sz="4599" b="1" dirty="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Input validation with re-prompting.</a:t>
            </a:r>
          </a:p>
          <a:p>
            <a:pPr algn="ctr">
              <a:lnSpc>
                <a:spcPts val="5519"/>
              </a:lnSpc>
            </a:pPr>
            <a:r>
              <a:rPr lang="en-US" sz="4599" b="1" dirty="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Logical symptom skipping to reduce unnecessary questions.</a:t>
            </a:r>
          </a:p>
          <a:p>
            <a:pPr algn="ctr">
              <a:lnSpc>
                <a:spcPts val="5519"/>
              </a:lnSpc>
            </a:pPr>
            <a:r>
              <a:rPr lang="en-US" sz="4599" b="1" dirty="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Clean, grouped output with bullet points and system section headers.</a:t>
            </a:r>
          </a:p>
          <a:p>
            <a:pPr algn="ctr">
              <a:lnSpc>
                <a:spcPts val="5519"/>
              </a:lnSpc>
            </a:pPr>
            <a:r>
              <a:rPr lang="en-US" sz="4599" b="1" dirty="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Expandable architecture (easy to add new symptoms or diagnoses).</a:t>
            </a:r>
          </a:p>
          <a:p>
            <a:pPr algn="ctr">
              <a:lnSpc>
                <a:spcPts val="5519"/>
              </a:lnSpc>
              <a:spcBef>
                <a:spcPct val="0"/>
              </a:spcBef>
            </a:pPr>
            <a:endParaRPr lang="en-US" sz="4599" b="1" dirty="0">
              <a:solidFill>
                <a:srgbClr val="FFFFFF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  <p:sp>
        <p:nvSpPr>
          <p:cNvPr id="10" name="Freeform 10"/>
          <p:cNvSpPr/>
          <p:nvPr/>
        </p:nvSpPr>
        <p:spPr>
          <a:xfrm rot="2700000">
            <a:off x="2970964" y="4309164"/>
            <a:ext cx="897322" cy="886992"/>
          </a:xfrm>
          <a:custGeom>
            <a:avLst/>
            <a:gdLst/>
            <a:ahLst/>
            <a:cxnLst/>
            <a:rect l="l" t="t" r="r" b="b"/>
            <a:pathLst>
              <a:path w="897322" h="886992">
                <a:moveTo>
                  <a:pt x="0" y="0"/>
                </a:moveTo>
                <a:lnTo>
                  <a:pt x="897322" y="0"/>
                </a:lnTo>
                <a:lnTo>
                  <a:pt x="897322" y="886992"/>
                </a:lnTo>
                <a:lnTo>
                  <a:pt x="0" y="88699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 rot="2700000">
            <a:off x="3245079" y="3678314"/>
            <a:ext cx="897322" cy="886992"/>
          </a:xfrm>
          <a:custGeom>
            <a:avLst/>
            <a:gdLst/>
            <a:ahLst/>
            <a:cxnLst/>
            <a:rect l="l" t="t" r="r" b="b"/>
            <a:pathLst>
              <a:path w="897322" h="886992">
                <a:moveTo>
                  <a:pt x="0" y="0"/>
                </a:moveTo>
                <a:lnTo>
                  <a:pt x="897322" y="0"/>
                </a:lnTo>
                <a:lnTo>
                  <a:pt x="897322" y="886992"/>
                </a:lnTo>
                <a:lnTo>
                  <a:pt x="0" y="8869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 rot="2700000">
            <a:off x="2614229" y="2867962"/>
            <a:ext cx="897322" cy="886992"/>
          </a:xfrm>
          <a:custGeom>
            <a:avLst/>
            <a:gdLst/>
            <a:ahLst/>
            <a:cxnLst/>
            <a:rect l="l" t="t" r="r" b="b"/>
            <a:pathLst>
              <a:path w="897322" h="886992">
                <a:moveTo>
                  <a:pt x="0" y="0"/>
                </a:moveTo>
                <a:lnTo>
                  <a:pt x="897322" y="0"/>
                </a:lnTo>
                <a:lnTo>
                  <a:pt x="897322" y="886991"/>
                </a:lnTo>
                <a:lnTo>
                  <a:pt x="0" y="8869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2700000">
            <a:off x="1983378" y="5751840"/>
            <a:ext cx="897322" cy="886992"/>
          </a:xfrm>
          <a:custGeom>
            <a:avLst/>
            <a:gdLst/>
            <a:ahLst/>
            <a:cxnLst/>
            <a:rect l="l" t="t" r="r" b="b"/>
            <a:pathLst>
              <a:path w="897322" h="886992">
                <a:moveTo>
                  <a:pt x="0" y="0"/>
                </a:moveTo>
                <a:lnTo>
                  <a:pt x="897322" y="0"/>
                </a:lnTo>
                <a:lnTo>
                  <a:pt x="897322" y="886991"/>
                </a:lnTo>
                <a:lnTo>
                  <a:pt x="0" y="88699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 rot="2700000">
            <a:off x="2342289" y="7194515"/>
            <a:ext cx="897322" cy="886992"/>
          </a:xfrm>
          <a:custGeom>
            <a:avLst/>
            <a:gdLst/>
            <a:ahLst/>
            <a:cxnLst/>
            <a:rect l="l" t="t" r="r" b="b"/>
            <a:pathLst>
              <a:path w="897322" h="886992">
                <a:moveTo>
                  <a:pt x="0" y="0"/>
                </a:moveTo>
                <a:lnTo>
                  <a:pt x="897322" y="0"/>
                </a:lnTo>
                <a:lnTo>
                  <a:pt x="897322" y="886992"/>
                </a:lnTo>
                <a:lnTo>
                  <a:pt x="0" y="88699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5850" y="607350"/>
            <a:ext cx="17076300" cy="9072300"/>
            <a:chOff x="0" y="0"/>
            <a:chExt cx="22768400" cy="12096400"/>
          </a:xfrm>
        </p:grpSpPr>
        <p:sp>
          <p:nvSpPr>
            <p:cNvPr id="3" name="Freeform 3"/>
            <p:cNvSpPr/>
            <p:nvPr/>
          </p:nvSpPr>
          <p:spPr>
            <a:xfrm>
              <a:off x="-947928" y="0"/>
              <a:ext cx="23654258" cy="12032869"/>
            </a:xfrm>
            <a:custGeom>
              <a:avLst/>
              <a:gdLst/>
              <a:ahLst/>
              <a:cxnLst/>
              <a:rect l="l" t="t" r="r" b="b"/>
              <a:pathLst>
                <a:path w="23654258" h="12032869">
                  <a:moveTo>
                    <a:pt x="1042543" y="350774"/>
                  </a:moveTo>
                  <a:cubicBezTo>
                    <a:pt x="1069086" y="305054"/>
                    <a:pt x="1100709" y="262636"/>
                    <a:pt x="1136523" y="224155"/>
                  </a:cubicBezTo>
                  <a:lnTo>
                    <a:pt x="1173734" y="258826"/>
                  </a:lnTo>
                  <a:cubicBezTo>
                    <a:pt x="1140460" y="294513"/>
                    <a:pt x="1111123" y="333883"/>
                    <a:pt x="1086485" y="376301"/>
                  </a:cubicBezTo>
                  <a:close/>
                  <a:moveTo>
                    <a:pt x="1300988" y="93472"/>
                  </a:moveTo>
                  <a:cubicBezTo>
                    <a:pt x="1346327" y="67437"/>
                    <a:pt x="1394841" y="46228"/>
                    <a:pt x="1445768" y="30607"/>
                  </a:cubicBezTo>
                  <a:lnTo>
                    <a:pt x="1460627" y="79248"/>
                  </a:lnTo>
                  <a:cubicBezTo>
                    <a:pt x="1413383" y="93726"/>
                    <a:pt x="1368425" y="113284"/>
                    <a:pt x="1326388" y="137541"/>
                  </a:cubicBezTo>
                  <a:close/>
                  <a:moveTo>
                    <a:pt x="1653540" y="0"/>
                  </a:moveTo>
                  <a:lnTo>
                    <a:pt x="1805940" y="0"/>
                  </a:lnTo>
                  <a:lnTo>
                    <a:pt x="1805940" y="50800"/>
                  </a:lnTo>
                  <a:lnTo>
                    <a:pt x="1653540" y="50800"/>
                  </a:lnTo>
                  <a:close/>
                  <a:moveTo>
                    <a:pt x="2009140" y="50800"/>
                  </a:moveTo>
                  <a:lnTo>
                    <a:pt x="2161540" y="50800"/>
                  </a:lnTo>
                  <a:lnTo>
                    <a:pt x="2009140" y="50800"/>
                  </a:lnTo>
                  <a:close/>
                  <a:moveTo>
                    <a:pt x="2364740" y="50800"/>
                  </a:moveTo>
                  <a:lnTo>
                    <a:pt x="2517140" y="50800"/>
                  </a:lnTo>
                  <a:lnTo>
                    <a:pt x="2364740" y="50800"/>
                  </a:lnTo>
                  <a:close/>
                  <a:moveTo>
                    <a:pt x="2720340" y="50800"/>
                  </a:moveTo>
                  <a:lnTo>
                    <a:pt x="2872740" y="50800"/>
                  </a:lnTo>
                  <a:lnTo>
                    <a:pt x="2720340" y="50800"/>
                  </a:lnTo>
                  <a:close/>
                  <a:moveTo>
                    <a:pt x="3075940" y="50800"/>
                  </a:moveTo>
                  <a:lnTo>
                    <a:pt x="3228340" y="50800"/>
                  </a:lnTo>
                  <a:lnTo>
                    <a:pt x="3075940" y="50800"/>
                  </a:lnTo>
                  <a:close/>
                  <a:moveTo>
                    <a:pt x="3431540" y="50800"/>
                  </a:moveTo>
                  <a:lnTo>
                    <a:pt x="3583940" y="50800"/>
                  </a:lnTo>
                  <a:lnTo>
                    <a:pt x="3431540" y="50800"/>
                  </a:lnTo>
                  <a:close/>
                  <a:moveTo>
                    <a:pt x="3787140" y="50800"/>
                  </a:moveTo>
                  <a:lnTo>
                    <a:pt x="3939540" y="50800"/>
                  </a:lnTo>
                  <a:lnTo>
                    <a:pt x="3787140" y="50800"/>
                  </a:lnTo>
                  <a:close/>
                  <a:moveTo>
                    <a:pt x="4142740" y="50800"/>
                  </a:moveTo>
                  <a:lnTo>
                    <a:pt x="4295140" y="50800"/>
                  </a:lnTo>
                  <a:lnTo>
                    <a:pt x="4142740" y="50800"/>
                  </a:lnTo>
                  <a:close/>
                  <a:moveTo>
                    <a:pt x="4498340" y="50800"/>
                  </a:moveTo>
                  <a:lnTo>
                    <a:pt x="4650740" y="50800"/>
                  </a:lnTo>
                  <a:lnTo>
                    <a:pt x="4498340" y="50800"/>
                  </a:lnTo>
                  <a:close/>
                  <a:moveTo>
                    <a:pt x="4853940" y="50800"/>
                  </a:moveTo>
                  <a:lnTo>
                    <a:pt x="5006340" y="50800"/>
                  </a:lnTo>
                  <a:lnTo>
                    <a:pt x="4853940" y="50800"/>
                  </a:lnTo>
                  <a:close/>
                  <a:moveTo>
                    <a:pt x="5209540" y="50800"/>
                  </a:moveTo>
                  <a:lnTo>
                    <a:pt x="5361940" y="50800"/>
                  </a:lnTo>
                  <a:lnTo>
                    <a:pt x="5209540" y="50800"/>
                  </a:lnTo>
                  <a:close/>
                  <a:moveTo>
                    <a:pt x="5565140" y="50800"/>
                  </a:moveTo>
                  <a:lnTo>
                    <a:pt x="5717540" y="50800"/>
                  </a:lnTo>
                  <a:lnTo>
                    <a:pt x="5565140" y="50800"/>
                  </a:lnTo>
                  <a:close/>
                  <a:moveTo>
                    <a:pt x="5920740" y="50800"/>
                  </a:moveTo>
                  <a:lnTo>
                    <a:pt x="6073140" y="50800"/>
                  </a:lnTo>
                  <a:lnTo>
                    <a:pt x="5920740" y="50800"/>
                  </a:lnTo>
                  <a:close/>
                  <a:moveTo>
                    <a:pt x="6276340" y="50800"/>
                  </a:moveTo>
                  <a:lnTo>
                    <a:pt x="6428740" y="50800"/>
                  </a:lnTo>
                  <a:lnTo>
                    <a:pt x="6276340" y="50800"/>
                  </a:lnTo>
                  <a:close/>
                  <a:moveTo>
                    <a:pt x="6631940" y="50800"/>
                  </a:moveTo>
                  <a:lnTo>
                    <a:pt x="6784340" y="50800"/>
                  </a:lnTo>
                  <a:lnTo>
                    <a:pt x="6631940" y="50800"/>
                  </a:lnTo>
                  <a:close/>
                  <a:moveTo>
                    <a:pt x="6987540" y="50800"/>
                  </a:moveTo>
                  <a:lnTo>
                    <a:pt x="7139940" y="50800"/>
                  </a:lnTo>
                  <a:lnTo>
                    <a:pt x="6987540" y="50800"/>
                  </a:lnTo>
                  <a:close/>
                  <a:moveTo>
                    <a:pt x="7343140" y="50800"/>
                  </a:moveTo>
                  <a:lnTo>
                    <a:pt x="7495540" y="50800"/>
                  </a:lnTo>
                  <a:lnTo>
                    <a:pt x="7343140" y="50800"/>
                  </a:lnTo>
                  <a:close/>
                  <a:moveTo>
                    <a:pt x="7698740" y="50800"/>
                  </a:moveTo>
                  <a:lnTo>
                    <a:pt x="7851140" y="50800"/>
                  </a:lnTo>
                  <a:lnTo>
                    <a:pt x="7698740" y="50800"/>
                  </a:lnTo>
                  <a:close/>
                  <a:moveTo>
                    <a:pt x="8054340" y="50800"/>
                  </a:moveTo>
                  <a:lnTo>
                    <a:pt x="8206740" y="50800"/>
                  </a:lnTo>
                  <a:lnTo>
                    <a:pt x="8054340" y="50800"/>
                  </a:lnTo>
                  <a:close/>
                  <a:moveTo>
                    <a:pt x="8409940" y="50800"/>
                  </a:moveTo>
                  <a:lnTo>
                    <a:pt x="8562340" y="50800"/>
                  </a:lnTo>
                  <a:lnTo>
                    <a:pt x="8409940" y="50800"/>
                  </a:lnTo>
                  <a:close/>
                  <a:moveTo>
                    <a:pt x="8765540" y="50800"/>
                  </a:moveTo>
                  <a:lnTo>
                    <a:pt x="8917940" y="50800"/>
                  </a:lnTo>
                  <a:lnTo>
                    <a:pt x="8765540" y="50800"/>
                  </a:lnTo>
                  <a:close/>
                  <a:moveTo>
                    <a:pt x="9121140" y="50800"/>
                  </a:moveTo>
                  <a:lnTo>
                    <a:pt x="9273540" y="50800"/>
                  </a:lnTo>
                  <a:lnTo>
                    <a:pt x="9121140" y="50800"/>
                  </a:lnTo>
                  <a:close/>
                  <a:moveTo>
                    <a:pt x="9476740" y="50800"/>
                  </a:moveTo>
                  <a:lnTo>
                    <a:pt x="9629140" y="50800"/>
                  </a:lnTo>
                  <a:lnTo>
                    <a:pt x="9476740" y="50800"/>
                  </a:lnTo>
                  <a:close/>
                  <a:moveTo>
                    <a:pt x="9832340" y="50800"/>
                  </a:moveTo>
                  <a:lnTo>
                    <a:pt x="9984740" y="50800"/>
                  </a:lnTo>
                  <a:lnTo>
                    <a:pt x="9832340" y="50800"/>
                  </a:lnTo>
                  <a:close/>
                  <a:moveTo>
                    <a:pt x="10187940" y="50800"/>
                  </a:moveTo>
                  <a:lnTo>
                    <a:pt x="10340340" y="50800"/>
                  </a:lnTo>
                  <a:lnTo>
                    <a:pt x="10187940" y="50800"/>
                  </a:lnTo>
                  <a:close/>
                  <a:moveTo>
                    <a:pt x="10543540" y="50800"/>
                  </a:moveTo>
                  <a:lnTo>
                    <a:pt x="10695940" y="50800"/>
                  </a:lnTo>
                  <a:lnTo>
                    <a:pt x="10543540" y="50800"/>
                  </a:lnTo>
                  <a:close/>
                  <a:moveTo>
                    <a:pt x="10899140" y="50800"/>
                  </a:moveTo>
                  <a:lnTo>
                    <a:pt x="11051540" y="50800"/>
                  </a:lnTo>
                  <a:lnTo>
                    <a:pt x="10899140" y="50800"/>
                  </a:lnTo>
                  <a:close/>
                  <a:moveTo>
                    <a:pt x="11254740" y="50800"/>
                  </a:moveTo>
                  <a:lnTo>
                    <a:pt x="11407140" y="50800"/>
                  </a:lnTo>
                  <a:lnTo>
                    <a:pt x="11254740" y="50800"/>
                  </a:lnTo>
                  <a:close/>
                  <a:moveTo>
                    <a:pt x="11610340" y="50800"/>
                  </a:moveTo>
                  <a:lnTo>
                    <a:pt x="11762740" y="50800"/>
                  </a:lnTo>
                  <a:lnTo>
                    <a:pt x="11610340" y="50800"/>
                  </a:lnTo>
                  <a:close/>
                  <a:moveTo>
                    <a:pt x="11965940" y="50800"/>
                  </a:moveTo>
                  <a:lnTo>
                    <a:pt x="12118340" y="50800"/>
                  </a:lnTo>
                  <a:lnTo>
                    <a:pt x="11965940" y="50800"/>
                  </a:lnTo>
                  <a:close/>
                  <a:moveTo>
                    <a:pt x="12321540" y="50800"/>
                  </a:moveTo>
                  <a:lnTo>
                    <a:pt x="12473940" y="50800"/>
                  </a:lnTo>
                  <a:lnTo>
                    <a:pt x="12321540" y="50800"/>
                  </a:lnTo>
                  <a:close/>
                  <a:moveTo>
                    <a:pt x="12677140" y="50800"/>
                  </a:moveTo>
                  <a:lnTo>
                    <a:pt x="12829540" y="50800"/>
                  </a:lnTo>
                  <a:lnTo>
                    <a:pt x="12677140" y="50800"/>
                  </a:lnTo>
                  <a:close/>
                  <a:moveTo>
                    <a:pt x="13032740" y="50800"/>
                  </a:moveTo>
                  <a:lnTo>
                    <a:pt x="13185140" y="50800"/>
                  </a:lnTo>
                  <a:lnTo>
                    <a:pt x="13032740" y="50800"/>
                  </a:lnTo>
                  <a:close/>
                  <a:moveTo>
                    <a:pt x="13388340" y="50800"/>
                  </a:moveTo>
                  <a:lnTo>
                    <a:pt x="13540740" y="50800"/>
                  </a:lnTo>
                  <a:lnTo>
                    <a:pt x="13388340" y="50800"/>
                  </a:lnTo>
                  <a:close/>
                  <a:moveTo>
                    <a:pt x="13743940" y="50800"/>
                  </a:moveTo>
                  <a:lnTo>
                    <a:pt x="13896340" y="50800"/>
                  </a:lnTo>
                  <a:lnTo>
                    <a:pt x="13743940" y="50800"/>
                  </a:lnTo>
                  <a:close/>
                  <a:moveTo>
                    <a:pt x="14099541" y="50800"/>
                  </a:moveTo>
                  <a:lnTo>
                    <a:pt x="14251941" y="50800"/>
                  </a:lnTo>
                  <a:lnTo>
                    <a:pt x="14099541" y="50800"/>
                  </a:lnTo>
                  <a:close/>
                  <a:moveTo>
                    <a:pt x="14455141" y="50800"/>
                  </a:moveTo>
                  <a:lnTo>
                    <a:pt x="14607541" y="50800"/>
                  </a:lnTo>
                  <a:lnTo>
                    <a:pt x="14455141" y="50800"/>
                  </a:lnTo>
                  <a:close/>
                  <a:moveTo>
                    <a:pt x="14810741" y="50800"/>
                  </a:moveTo>
                  <a:lnTo>
                    <a:pt x="14963141" y="50800"/>
                  </a:lnTo>
                  <a:lnTo>
                    <a:pt x="14810741" y="50800"/>
                  </a:lnTo>
                  <a:close/>
                  <a:moveTo>
                    <a:pt x="15166341" y="50800"/>
                  </a:moveTo>
                  <a:lnTo>
                    <a:pt x="15318741" y="50800"/>
                  </a:lnTo>
                  <a:lnTo>
                    <a:pt x="15166341" y="50800"/>
                  </a:lnTo>
                  <a:close/>
                  <a:moveTo>
                    <a:pt x="15521941" y="50800"/>
                  </a:moveTo>
                  <a:lnTo>
                    <a:pt x="15674341" y="50800"/>
                  </a:lnTo>
                  <a:lnTo>
                    <a:pt x="15521941" y="50800"/>
                  </a:lnTo>
                  <a:close/>
                  <a:moveTo>
                    <a:pt x="15877541" y="50800"/>
                  </a:moveTo>
                  <a:lnTo>
                    <a:pt x="16029941" y="50800"/>
                  </a:lnTo>
                  <a:lnTo>
                    <a:pt x="15877541" y="50800"/>
                  </a:lnTo>
                  <a:close/>
                  <a:moveTo>
                    <a:pt x="16233141" y="50800"/>
                  </a:moveTo>
                  <a:lnTo>
                    <a:pt x="16385541" y="50800"/>
                  </a:lnTo>
                  <a:lnTo>
                    <a:pt x="16233141" y="50800"/>
                  </a:lnTo>
                  <a:close/>
                  <a:moveTo>
                    <a:pt x="16588741" y="50800"/>
                  </a:moveTo>
                  <a:lnTo>
                    <a:pt x="16741141" y="50800"/>
                  </a:lnTo>
                  <a:lnTo>
                    <a:pt x="16588741" y="50800"/>
                  </a:lnTo>
                  <a:close/>
                  <a:moveTo>
                    <a:pt x="16944341" y="50800"/>
                  </a:moveTo>
                  <a:lnTo>
                    <a:pt x="17096741" y="50800"/>
                  </a:lnTo>
                  <a:lnTo>
                    <a:pt x="16944341" y="50800"/>
                  </a:lnTo>
                  <a:close/>
                  <a:moveTo>
                    <a:pt x="17299941" y="50800"/>
                  </a:moveTo>
                  <a:lnTo>
                    <a:pt x="17452341" y="50800"/>
                  </a:lnTo>
                  <a:lnTo>
                    <a:pt x="17299941" y="50800"/>
                  </a:lnTo>
                  <a:close/>
                  <a:moveTo>
                    <a:pt x="17655541" y="50800"/>
                  </a:moveTo>
                  <a:lnTo>
                    <a:pt x="17807941" y="50800"/>
                  </a:lnTo>
                  <a:lnTo>
                    <a:pt x="17655541" y="50800"/>
                  </a:lnTo>
                  <a:close/>
                  <a:moveTo>
                    <a:pt x="18011141" y="50800"/>
                  </a:moveTo>
                  <a:lnTo>
                    <a:pt x="18163541" y="50800"/>
                  </a:lnTo>
                  <a:lnTo>
                    <a:pt x="18011141" y="50800"/>
                  </a:lnTo>
                  <a:close/>
                  <a:moveTo>
                    <a:pt x="18366741" y="50800"/>
                  </a:moveTo>
                  <a:lnTo>
                    <a:pt x="18519141" y="50800"/>
                  </a:lnTo>
                  <a:lnTo>
                    <a:pt x="18366741" y="50800"/>
                  </a:lnTo>
                  <a:close/>
                  <a:moveTo>
                    <a:pt x="18722341" y="50800"/>
                  </a:moveTo>
                  <a:lnTo>
                    <a:pt x="18874741" y="50800"/>
                  </a:lnTo>
                  <a:lnTo>
                    <a:pt x="18722341" y="50800"/>
                  </a:lnTo>
                  <a:close/>
                  <a:moveTo>
                    <a:pt x="19077941" y="50800"/>
                  </a:moveTo>
                  <a:lnTo>
                    <a:pt x="19230341" y="50800"/>
                  </a:lnTo>
                  <a:lnTo>
                    <a:pt x="19077941" y="50800"/>
                  </a:lnTo>
                  <a:close/>
                  <a:moveTo>
                    <a:pt x="19433541" y="50800"/>
                  </a:moveTo>
                  <a:lnTo>
                    <a:pt x="19585941" y="50800"/>
                  </a:lnTo>
                  <a:lnTo>
                    <a:pt x="19433541" y="50800"/>
                  </a:lnTo>
                  <a:close/>
                  <a:moveTo>
                    <a:pt x="19789141" y="50800"/>
                  </a:moveTo>
                  <a:lnTo>
                    <a:pt x="19941541" y="50800"/>
                  </a:lnTo>
                  <a:lnTo>
                    <a:pt x="19789141" y="50800"/>
                  </a:lnTo>
                  <a:close/>
                  <a:moveTo>
                    <a:pt x="20144741" y="50800"/>
                  </a:moveTo>
                  <a:lnTo>
                    <a:pt x="20297141" y="50800"/>
                  </a:lnTo>
                  <a:lnTo>
                    <a:pt x="20144741" y="50800"/>
                  </a:lnTo>
                  <a:close/>
                  <a:moveTo>
                    <a:pt x="20500341" y="50800"/>
                  </a:moveTo>
                  <a:lnTo>
                    <a:pt x="20652741" y="50800"/>
                  </a:lnTo>
                  <a:lnTo>
                    <a:pt x="20500341" y="50800"/>
                  </a:lnTo>
                  <a:close/>
                  <a:moveTo>
                    <a:pt x="20855941" y="50800"/>
                  </a:moveTo>
                  <a:lnTo>
                    <a:pt x="21008341" y="50800"/>
                  </a:lnTo>
                  <a:lnTo>
                    <a:pt x="20855941" y="50800"/>
                  </a:lnTo>
                  <a:close/>
                  <a:moveTo>
                    <a:pt x="21211541" y="50800"/>
                  </a:moveTo>
                  <a:lnTo>
                    <a:pt x="21363941" y="50800"/>
                  </a:lnTo>
                  <a:lnTo>
                    <a:pt x="21211541" y="50800"/>
                  </a:lnTo>
                  <a:close/>
                  <a:moveTo>
                    <a:pt x="21567141" y="50800"/>
                  </a:moveTo>
                  <a:lnTo>
                    <a:pt x="21719541" y="50800"/>
                  </a:lnTo>
                  <a:lnTo>
                    <a:pt x="21567141" y="50800"/>
                  </a:lnTo>
                  <a:close/>
                  <a:moveTo>
                    <a:pt x="21922741" y="50800"/>
                  </a:moveTo>
                  <a:lnTo>
                    <a:pt x="22075141" y="50800"/>
                  </a:lnTo>
                  <a:lnTo>
                    <a:pt x="21922741" y="50800"/>
                  </a:lnTo>
                  <a:close/>
                  <a:moveTo>
                    <a:pt x="22278341" y="50800"/>
                  </a:moveTo>
                  <a:lnTo>
                    <a:pt x="22430741" y="50800"/>
                  </a:lnTo>
                  <a:lnTo>
                    <a:pt x="22278341" y="50800"/>
                  </a:lnTo>
                  <a:close/>
                  <a:moveTo>
                    <a:pt x="22633941" y="50800"/>
                  </a:moveTo>
                  <a:lnTo>
                    <a:pt x="22786341" y="50800"/>
                  </a:lnTo>
                  <a:lnTo>
                    <a:pt x="22633941" y="50800"/>
                  </a:lnTo>
                  <a:close/>
                  <a:moveTo>
                    <a:pt x="22989541" y="50800"/>
                  </a:moveTo>
                  <a:lnTo>
                    <a:pt x="23012018" y="50800"/>
                  </a:lnTo>
                  <a:lnTo>
                    <a:pt x="23012018" y="25400"/>
                  </a:lnTo>
                  <a:lnTo>
                    <a:pt x="23012018" y="0"/>
                  </a:lnTo>
                  <a:cubicBezTo>
                    <a:pt x="23057867" y="0"/>
                    <a:pt x="23102570" y="4318"/>
                    <a:pt x="23146004" y="12700"/>
                  </a:cubicBezTo>
                  <a:lnTo>
                    <a:pt x="23136352" y="62611"/>
                  </a:lnTo>
                  <a:cubicBezTo>
                    <a:pt x="23096092" y="54864"/>
                    <a:pt x="23054565" y="50800"/>
                    <a:pt x="23012018" y="50800"/>
                  </a:cubicBezTo>
                  <a:lnTo>
                    <a:pt x="22989541" y="50800"/>
                  </a:lnTo>
                  <a:close/>
                  <a:moveTo>
                    <a:pt x="23343997" y="133604"/>
                  </a:moveTo>
                  <a:cubicBezTo>
                    <a:pt x="23390733" y="158623"/>
                    <a:pt x="23434293" y="188595"/>
                    <a:pt x="23473917" y="223012"/>
                  </a:cubicBezTo>
                  <a:lnTo>
                    <a:pt x="23440643" y="261366"/>
                  </a:lnTo>
                  <a:cubicBezTo>
                    <a:pt x="23403815" y="229362"/>
                    <a:pt x="23363428" y="201549"/>
                    <a:pt x="23319993" y="178308"/>
                  </a:cubicBezTo>
                  <a:close/>
                  <a:moveTo>
                    <a:pt x="23586314" y="427355"/>
                  </a:moveTo>
                  <a:cubicBezTo>
                    <a:pt x="23613999" y="471805"/>
                    <a:pt x="23636859" y="519430"/>
                    <a:pt x="23654258" y="569722"/>
                  </a:cubicBezTo>
                  <a:lnTo>
                    <a:pt x="23606252" y="586232"/>
                  </a:lnTo>
                  <a:cubicBezTo>
                    <a:pt x="23590123" y="539623"/>
                    <a:pt x="23568915" y="495300"/>
                    <a:pt x="23543260" y="454152"/>
                  </a:cubicBezTo>
                  <a:close/>
                  <a:moveTo>
                    <a:pt x="23648924" y="803148"/>
                  </a:moveTo>
                  <a:cubicBezTo>
                    <a:pt x="23649178" y="810514"/>
                    <a:pt x="23649305" y="817880"/>
                    <a:pt x="23649305" y="825373"/>
                  </a:cubicBezTo>
                  <a:lnTo>
                    <a:pt x="23623905" y="825373"/>
                  </a:lnTo>
                  <a:lnTo>
                    <a:pt x="23649305" y="825373"/>
                  </a:lnTo>
                  <a:lnTo>
                    <a:pt x="23649305" y="834136"/>
                  </a:lnTo>
                  <a:lnTo>
                    <a:pt x="23598505" y="834136"/>
                  </a:lnTo>
                  <a:lnTo>
                    <a:pt x="23598505" y="702945"/>
                  </a:lnTo>
                  <a:cubicBezTo>
                    <a:pt x="23598505" y="696087"/>
                    <a:pt x="23598378" y="689229"/>
                    <a:pt x="23598124" y="682371"/>
                  </a:cubicBezTo>
                  <a:close/>
                  <a:moveTo>
                    <a:pt x="23598505" y="1038860"/>
                  </a:moveTo>
                  <a:lnTo>
                    <a:pt x="23598505" y="1191260"/>
                  </a:lnTo>
                  <a:lnTo>
                    <a:pt x="23547705" y="1191260"/>
                  </a:lnTo>
                  <a:lnTo>
                    <a:pt x="23547705" y="1038860"/>
                  </a:lnTo>
                  <a:close/>
                  <a:moveTo>
                    <a:pt x="23547705" y="1394460"/>
                  </a:moveTo>
                  <a:lnTo>
                    <a:pt x="23547705" y="1546860"/>
                  </a:lnTo>
                  <a:lnTo>
                    <a:pt x="23496905" y="1546860"/>
                  </a:lnTo>
                  <a:lnTo>
                    <a:pt x="23496905" y="1394460"/>
                  </a:lnTo>
                  <a:close/>
                  <a:moveTo>
                    <a:pt x="23496905" y="1750060"/>
                  </a:moveTo>
                  <a:lnTo>
                    <a:pt x="23496905" y="1902460"/>
                  </a:lnTo>
                  <a:lnTo>
                    <a:pt x="23446105" y="1902460"/>
                  </a:lnTo>
                  <a:lnTo>
                    <a:pt x="23446105" y="1750060"/>
                  </a:lnTo>
                  <a:close/>
                  <a:moveTo>
                    <a:pt x="23446105" y="2105660"/>
                  </a:moveTo>
                  <a:lnTo>
                    <a:pt x="23446105" y="2258060"/>
                  </a:lnTo>
                  <a:lnTo>
                    <a:pt x="23395305" y="2258060"/>
                  </a:lnTo>
                  <a:lnTo>
                    <a:pt x="23395305" y="2105660"/>
                  </a:lnTo>
                  <a:close/>
                  <a:moveTo>
                    <a:pt x="23395305" y="2461260"/>
                  </a:moveTo>
                  <a:lnTo>
                    <a:pt x="23395305" y="2613660"/>
                  </a:lnTo>
                  <a:lnTo>
                    <a:pt x="23344505" y="2613660"/>
                  </a:lnTo>
                  <a:lnTo>
                    <a:pt x="23344505" y="2461260"/>
                  </a:lnTo>
                  <a:close/>
                  <a:moveTo>
                    <a:pt x="23344505" y="2816860"/>
                  </a:moveTo>
                  <a:lnTo>
                    <a:pt x="23344505" y="2969260"/>
                  </a:lnTo>
                  <a:lnTo>
                    <a:pt x="23293705" y="2969260"/>
                  </a:lnTo>
                  <a:lnTo>
                    <a:pt x="23293705" y="2816860"/>
                  </a:lnTo>
                  <a:close/>
                  <a:moveTo>
                    <a:pt x="23293705" y="3172460"/>
                  </a:moveTo>
                  <a:lnTo>
                    <a:pt x="23293705" y="3324860"/>
                  </a:lnTo>
                  <a:lnTo>
                    <a:pt x="23242905" y="3324860"/>
                  </a:lnTo>
                  <a:lnTo>
                    <a:pt x="23242905" y="3172460"/>
                  </a:lnTo>
                  <a:close/>
                  <a:moveTo>
                    <a:pt x="23242905" y="3528060"/>
                  </a:moveTo>
                  <a:lnTo>
                    <a:pt x="23242905" y="3680460"/>
                  </a:lnTo>
                  <a:lnTo>
                    <a:pt x="23192105" y="3680460"/>
                  </a:lnTo>
                  <a:lnTo>
                    <a:pt x="23192105" y="3528060"/>
                  </a:lnTo>
                  <a:close/>
                  <a:moveTo>
                    <a:pt x="23192105" y="3883660"/>
                  </a:moveTo>
                  <a:lnTo>
                    <a:pt x="23192105" y="4036060"/>
                  </a:lnTo>
                  <a:lnTo>
                    <a:pt x="23141305" y="4036060"/>
                  </a:lnTo>
                  <a:lnTo>
                    <a:pt x="23141305" y="3883660"/>
                  </a:lnTo>
                  <a:close/>
                  <a:moveTo>
                    <a:pt x="23141305" y="4239260"/>
                  </a:moveTo>
                  <a:lnTo>
                    <a:pt x="23141305" y="4391660"/>
                  </a:lnTo>
                  <a:lnTo>
                    <a:pt x="23090505" y="4391660"/>
                  </a:lnTo>
                  <a:lnTo>
                    <a:pt x="23090505" y="4239260"/>
                  </a:lnTo>
                  <a:close/>
                  <a:moveTo>
                    <a:pt x="23090505" y="4594860"/>
                  </a:moveTo>
                  <a:lnTo>
                    <a:pt x="23090505" y="4747260"/>
                  </a:lnTo>
                  <a:lnTo>
                    <a:pt x="23039705" y="4747260"/>
                  </a:lnTo>
                  <a:lnTo>
                    <a:pt x="23039705" y="4594860"/>
                  </a:lnTo>
                  <a:close/>
                  <a:moveTo>
                    <a:pt x="23039705" y="4950460"/>
                  </a:moveTo>
                  <a:lnTo>
                    <a:pt x="23039705" y="5102860"/>
                  </a:lnTo>
                  <a:lnTo>
                    <a:pt x="22988905" y="5102860"/>
                  </a:lnTo>
                  <a:lnTo>
                    <a:pt x="22988905" y="4950460"/>
                  </a:lnTo>
                  <a:close/>
                  <a:moveTo>
                    <a:pt x="22988905" y="5306060"/>
                  </a:moveTo>
                  <a:lnTo>
                    <a:pt x="22988905" y="5458460"/>
                  </a:lnTo>
                  <a:lnTo>
                    <a:pt x="22938105" y="5458460"/>
                  </a:lnTo>
                  <a:lnTo>
                    <a:pt x="22938105" y="5306060"/>
                  </a:lnTo>
                  <a:close/>
                  <a:moveTo>
                    <a:pt x="22938105" y="5661660"/>
                  </a:moveTo>
                  <a:lnTo>
                    <a:pt x="22938105" y="5814060"/>
                  </a:lnTo>
                  <a:lnTo>
                    <a:pt x="22887305" y="5814060"/>
                  </a:lnTo>
                  <a:lnTo>
                    <a:pt x="22887305" y="5661660"/>
                  </a:lnTo>
                  <a:close/>
                  <a:moveTo>
                    <a:pt x="22887305" y="6017260"/>
                  </a:moveTo>
                  <a:lnTo>
                    <a:pt x="22887305" y="6169660"/>
                  </a:lnTo>
                  <a:lnTo>
                    <a:pt x="22836505" y="6169660"/>
                  </a:lnTo>
                  <a:lnTo>
                    <a:pt x="22836505" y="6017260"/>
                  </a:lnTo>
                  <a:close/>
                  <a:moveTo>
                    <a:pt x="22836505" y="6372860"/>
                  </a:moveTo>
                  <a:lnTo>
                    <a:pt x="22836505" y="6525260"/>
                  </a:lnTo>
                  <a:lnTo>
                    <a:pt x="22785705" y="6525260"/>
                  </a:lnTo>
                  <a:lnTo>
                    <a:pt x="22785705" y="6372860"/>
                  </a:lnTo>
                  <a:close/>
                  <a:moveTo>
                    <a:pt x="22785705" y="6728460"/>
                  </a:moveTo>
                  <a:lnTo>
                    <a:pt x="22785705" y="6880860"/>
                  </a:lnTo>
                  <a:lnTo>
                    <a:pt x="22734905" y="6880860"/>
                  </a:lnTo>
                  <a:lnTo>
                    <a:pt x="22734905" y="6728460"/>
                  </a:lnTo>
                  <a:close/>
                  <a:moveTo>
                    <a:pt x="22734905" y="7084060"/>
                  </a:moveTo>
                  <a:lnTo>
                    <a:pt x="22734905" y="7236460"/>
                  </a:lnTo>
                  <a:lnTo>
                    <a:pt x="22684105" y="7236460"/>
                  </a:lnTo>
                  <a:lnTo>
                    <a:pt x="22684105" y="7084060"/>
                  </a:lnTo>
                  <a:close/>
                  <a:moveTo>
                    <a:pt x="22684105" y="7439660"/>
                  </a:moveTo>
                  <a:lnTo>
                    <a:pt x="22684105" y="7592060"/>
                  </a:lnTo>
                  <a:lnTo>
                    <a:pt x="22633305" y="7592060"/>
                  </a:lnTo>
                  <a:lnTo>
                    <a:pt x="22633305" y="7439660"/>
                  </a:lnTo>
                  <a:close/>
                  <a:moveTo>
                    <a:pt x="22633305" y="7795260"/>
                  </a:moveTo>
                  <a:lnTo>
                    <a:pt x="22633305" y="7947660"/>
                  </a:lnTo>
                  <a:lnTo>
                    <a:pt x="22582505" y="7947660"/>
                  </a:lnTo>
                  <a:lnTo>
                    <a:pt x="22582505" y="7795260"/>
                  </a:lnTo>
                  <a:close/>
                  <a:moveTo>
                    <a:pt x="22582505" y="8150860"/>
                  </a:moveTo>
                  <a:lnTo>
                    <a:pt x="22582505" y="8303260"/>
                  </a:lnTo>
                  <a:lnTo>
                    <a:pt x="22531705" y="8303260"/>
                  </a:lnTo>
                  <a:lnTo>
                    <a:pt x="22531705" y="8150860"/>
                  </a:lnTo>
                  <a:close/>
                  <a:moveTo>
                    <a:pt x="22531705" y="8506460"/>
                  </a:moveTo>
                  <a:lnTo>
                    <a:pt x="22531705" y="8658860"/>
                  </a:lnTo>
                  <a:lnTo>
                    <a:pt x="22480905" y="8658860"/>
                  </a:lnTo>
                  <a:lnTo>
                    <a:pt x="22480905" y="8506460"/>
                  </a:lnTo>
                  <a:close/>
                  <a:moveTo>
                    <a:pt x="22480905" y="8862060"/>
                  </a:moveTo>
                  <a:lnTo>
                    <a:pt x="22480905" y="9014460"/>
                  </a:lnTo>
                  <a:lnTo>
                    <a:pt x="22430105" y="9014460"/>
                  </a:lnTo>
                  <a:lnTo>
                    <a:pt x="22430105" y="8862060"/>
                  </a:lnTo>
                  <a:close/>
                  <a:moveTo>
                    <a:pt x="22430105" y="9217660"/>
                  </a:moveTo>
                  <a:lnTo>
                    <a:pt x="22430105" y="9370060"/>
                  </a:lnTo>
                  <a:lnTo>
                    <a:pt x="22379305" y="9370060"/>
                  </a:lnTo>
                  <a:lnTo>
                    <a:pt x="22379305" y="9217660"/>
                  </a:lnTo>
                  <a:close/>
                  <a:moveTo>
                    <a:pt x="22379305" y="9573260"/>
                  </a:moveTo>
                  <a:lnTo>
                    <a:pt x="22379305" y="9725660"/>
                  </a:lnTo>
                  <a:lnTo>
                    <a:pt x="22328505" y="9725660"/>
                  </a:lnTo>
                  <a:lnTo>
                    <a:pt x="22328505" y="9573260"/>
                  </a:lnTo>
                  <a:close/>
                  <a:moveTo>
                    <a:pt x="22328505" y="9928860"/>
                  </a:moveTo>
                  <a:lnTo>
                    <a:pt x="22328505" y="10081260"/>
                  </a:lnTo>
                  <a:lnTo>
                    <a:pt x="22277705" y="10081260"/>
                  </a:lnTo>
                  <a:lnTo>
                    <a:pt x="22277705" y="9928860"/>
                  </a:lnTo>
                  <a:close/>
                  <a:moveTo>
                    <a:pt x="22277705" y="10284460"/>
                  </a:moveTo>
                  <a:lnTo>
                    <a:pt x="22277705" y="10436860"/>
                  </a:lnTo>
                  <a:lnTo>
                    <a:pt x="22226905" y="10436860"/>
                  </a:lnTo>
                  <a:lnTo>
                    <a:pt x="22226905" y="10284460"/>
                  </a:lnTo>
                  <a:close/>
                  <a:moveTo>
                    <a:pt x="22226905" y="10640060"/>
                  </a:moveTo>
                  <a:lnTo>
                    <a:pt x="22226905" y="10792460"/>
                  </a:lnTo>
                  <a:lnTo>
                    <a:pt x="22176105" y="10792460"/>
                  </a:lnTo>
                  <a:lnTo>
                    <a:pt x="22176105" y="10640060"/>
                  </a:lnTo>
                  <a:close/>
                  <a:moveTo>
                    <a:pt x="22176105" y="10995660"/>
                  </a:moveTo>
                  <a:lnTo>
                    <a:pt x="22176105" y="11148060"/>
                  </a:lnTo>
                  <a:lnTo>
                    <a:pt x="22125305" y="11148060"/>
                  </a:lnTo>
                  <a:lnTo>
                    <a:pt x="22125305" y="10995660"/>
                  </a:lnTo>
                  <a:close/>
                  <a:moveTo>
                    <a:pt x="22125305" y="11351260"/>
                  </a:moveTo>
                  <a:lnTo>
                    <a:pt x="22125305" y="11394948"/>
                  </a:lnTo>
                  <a:lnTo>
                    <a:pt x="22099905" y="11394948"/>
                  </a:lnTo>
                  <a:lnTo>
                    <a:pt x="22125305" y="11394948"/>
                  </a:lnTo>
                  <a:cubicBezTo>
                    <a:pt x="22125305" y="11433175"/>
                    <a:pt x="22122257" y="11470767"/>
                    <a:pt x="22116289" y="11507343"/>
                  </a:cubicBezTo>
                  <a:lnTo>
                    <a:pt x="22066123" y="11499215"/>
                  </a:lnTo>
                  <a:cubicBezTo>
                    <a:pt x="22071584" y="11465306"/>
                    <a:pt x="22074378" y="11430381"/>
                    <a:pt x="22074378" y="11394821"/>
                  </a:cubicBezTo>
                  <a:lnTo>
                    <a:pt x="22074378" y="11351133"/>
                  </a:lnTo>
                  <a:close/>
                  <a:moveTo>
                    <a:pt x="22001226" y="11707114"/>
                  </a:moveTo>
                  <a:cubicBezTo>
                    <a:pt x="21977604" y="11754612"/>
                    <a:pt x="21948775" y="11798935"/>
                    <a:pt x="21915501" y="11839575"/>
                  </a:cubicBezTo>
                  <a:lnTo>
                    <a:pt x="21876258" y="11807317"/>
                  </a:lnTo>
                  <a:cubicBezTo>
                    <a:pt x="21907118" y="11769598"/>
                    <a:pt x="21933915" y="11728450"/>
                    <a:pt x="21955760" y="11684508"/>
                  </a:cubicBezTo>
                  <a:close/>
                  <a:moveTo>
                    <a:pt x="21714333" y="11957812"/>
                  </a:moveTo>
                  <a:cubicBezTo>
                    <a:pt x="21670772" y="11986768"/>
                    <a:pt x="21623782" y="12011025"/>
                    <a:pt x="21573998" y="12029821"/>
                  </a:cubicBezTo>
                  <a:lnTo>
                    <a:pt x="21556090" y="11982323"/>
                  </a:lnTo>
                  <a:cubicBezTo>
                    <a:pt x="21602191" y="11964924"/>
                    <a:pt x="21645753" y="11942445"/>
                    <a:pt x="21686265" y="11915521"/>
                  </a:cubicBezTo>
                  <a:close/>
                  <a:moveTo>
                    <a:pt x="21340699" y="12031472"/>
                  </a:moveTo>
                  <a:cubicBezTo>
                    <a:pt x="21326093" y="12032361"/>
                    <a:pt x="21311363" y="12032869"/>
                    <a:pt x="21296630" y="12032869"/>
                  </a:cubicBezTo>
                  <a:lnTo>
                    <a:pt x="21296630" y="12007469"/>
                  </a:lnTo>
                  <a:lnTo>
                    <a:pt x="21296630" y="12032869"/>
                  </a:lnTo>
                  <a:lnTo>
                    <a:pt x="21186648" y="12032869"/>
                  </a:lnTo>
                  <a:lnTo>
                    <a:pt x="21186648" y="11982069"/>
                  </a:lnTo>
                  <a:lnTo>
                    <a:pt x="21296630" y="11982069"/>
                  </a:lnTo>
                  <a:cubicBezTo>
                    <a:pt x="21310346" y="11982069"/>
                    <a:pt x="21324063" y="11981688"/>
                    <a:pt x="21337651" y="11980799"/>
                  </a:cubicBezTo>
                  <a:close/>
                  <a:moveTo>
                    <a:pt x="20980400" y="11982196"/>
                  </a:moveTo>
                  <a:lnTo>
                    <a:pt x="20828000" y="11982196"/>
                  </a:lnTo>
                  <a:lnTo>
                    <a:pt x="20828000" y="11931396"/>
                  </a:lnTo>
                  <a:lnTo>
                    <a:pt x="20980400" y="11931396"/>
                  </a:lnTo>
                  <a:close/>
                  <a:moveTo>
                    <a:pt x="20624800" y="11931396"/>
                  </a:moveTo>
                  <a:lnTo>
                    <a:pt x="20472400" y="11931396"/>
                  </a:lnTo>
                  <a:lnTo>
                    <a:pt x="20472400" y="11880596"/>
                  </a:lnTo>
                  <a:lnTo>
                    <a:pt x="20624800" y="11880596"/>
                  </a:lnTo>
                  <a:close/>
                  <a:moveTo>
                    <a:pt x="20269200" y="11880596"/>
                  </a:moveTo>
                  <a:lnTo>
                    <a:pt x="20116800" y="11880596"/>
                  </a:lnTo>
                  <a:lnTo>
                    <a:pt x="20116800" y="11829796"/>
                  </a:lnTo>
                  <a:lnTo>
                    <a:pt x="20269200" y="11829796"/>
                  </a:lnTo>
                  <a:close/>
                  <a:moveTo>
                    <a:pt x="19913600" y="11829796"/>
                  </a:moveTo>
                  <a:lnTo>
                    <a:pt x="19761200" y="11829796"/>
                  </a:lnTo>
                  <a:lnTo>
                    <a:pt x="19761200" y="11778996"/>
                  </a:lnTo>
                  <a:lnTo>
                    <a:pt x="19913600" y="11778996"/>
                  </a:lnTo>
                  <a:close/>
                  <a:moveTo>
                    <a:pt x="19558000" y="11778996"/>
                  </a:moveTo>
                  <a:lnTo>
                    <a:pt x="19405600" y="11778996"/>
                  </a:lnTo>
                  <a:lnTo>
                    <a:pt x="19405600" y="11728196"/>
                  </a:lnTo>
                  <a:lnTo>
                    <a:pt x="19558000" y="11728196"/>
                  </a:lnTo>
                  <a:close/>
                  <a:moveTo>
                    <a:pt x="19202400" y="11728196"/>
                  </a:moveTo>
                  <a:lnTo>
                    <a:pt x="19050000" y="11728196"/>
                  </a:lnTo>
                  <a:lnTo>
                    <a:pt x="19050000" y="11677396"/>
                  </a:lnTo>
                  <a:lnTo>
                    <a:pt x="19202400" y="11677396"/>
                  </a:lnTo>
                  <a:close/>
                  <a:moveTo>
                    <a:pt x="18846800" y="11677396"/>
                  </a:moveTo>
                  <a:lnTo>
                    <a:pt x="18694400" y="11677396"/>
                  </a:lnTo>
                  <a:lnTo>
                    <a:pt x="18694400" y="11626596"/>
                  </a:lnTo>
                  <a:lnTo>
                    <a:pt x="18846800" y="11626596"/>
                  </a:lnTo>
                  <a:close/>
                  <a:moveTo>
                    <a:pt x="18491200" y="11626596"/>
                  </a:moveTo>
                  <a:lnTo>
                    <a:pt x="18338800" y="11626596"/>
                  </a:lnTo>
                  <a:lnTo>
                    <a:pt x="18338800" y="11575796"/>
                  </a:lnTo>
                  <a:lnTo>
                    <a:pt x="18491200" y="11575796"/>
                  </a:lnTo>
                  <a:close/>
                  <a:moveTo>
                    <a:pt x="18135600" y="11575796"/>
                  </a:moveTo>
                  <a:lnTo>
                    <a:pt x="17983200" y="11575796"/>
                  </a:lnTo>
                  <a:lnTo>
                    <a:pt x="17983200" y="11524996"/>
                  </a:lnTo>
                  <a:lnTo>
                    <a:pt x="18135600" y="11524996"/>
                  </a:lnTo>
                  <a:close/>
                  <a:moveTo>
                    <a:pt x="17780000" y="11524996"/>
                  </a:moveTo>
                  <a:lnTo>
                    <a:pt x="17627600" y="11524996"/>
                  </a:lnTo>
                  <a:lnTo>
                    <a:pt x="17627600" y="11474196"/>
                  </a:lnTo>
                  <a:lnTo>
                    <a:pt x="17780000" y="11474196"/>
                  </a:lnTo>
                  <a:close/>
                  <a:moveTo>
                    <a:pt x="17424400" y="11474196"/>
                  </a:moveTo>
                  <a:lnTo>
                    <a:pt x="17272000" y="11474196"/>
                  </a:lnTo>
                  <a:lnTo>
                    <a:pt x="17272000" y="11423396"/>
                  </a:lnTo>
                  <a:lnTo>
                    <a:pt x="17424400" y="11423396"/>
                  </a:lnTo>
                  <a:close/>
                  <a:moveTo>
                    <a:pt x="17068800" y="11423396"/>
                  </a:moveTo>
                  <a:lnTo>
                    <a:pt x="16916400" y="11423396"/>
                  </a:lnTo>
                  <a:lnTo>
                    <a:pt x="16916400" y="11372596"/>
                  </a:lnTo>
                  <a:lnTo>
                    <a:pt x="17068800" y="11372596"/>
                  </a:lnTo>
                  <a:close/>
                  <a:moveTo>
                    <a:pt x="16713200" y="11372596"/>
                  </a:moveTo>
                  <a:lnTo>
                    <a:pt x="16560800" y="11372596"/>
                  </a:lnTo>
                  <a:lnTo>
                    <a:pt x="16560800" y="11321796"/>
                  </a:lnTo>
                  <a:lnTo>
                    <a:pt x="16713200" y="11321796"/>
                  </a:lnTo>
                  <a:close/>
                  <a:moveTo>
                    <a:pt x="16357600" y="11321796"/>
                  </a:moveTo>
                  <a:lnTo>
                    <a:pt x="16205200" y="11321796"/>
                  </a:lnTo>
                  <a:lnTo>
                    <a:pt x="16205200" y="11270996"/>
                  </a:lnTo>
                  <a:lnTo>
                    <a:pt x="16357600" y="11270996"/>
                  </a:lnTo>
                  <a:close/>
                  <a:moveTo>
                    <a:pt x="16002000" y="11270996"/>
                  </a:moveTo>
                  <a:lnTo>
                    <a:pt x="15849600" y="11270996"/>
                  </a:lnTo>
                  <a:lnTo>
                    <a:pt x="15849600" y="11220196"/>
                  </a:lnTo>
                  <a:lnTo>
                    <a:pt x="16002000" y="11220196"/>
                  </a:lnTo>
                  <a:close/>
                  <a:moveTo>
                    <a:pt x="15646400" y="11220196"/>
                  </a:moveTo>
                  <a:lnTo>
                    <a:pt x="15494000" y="11220196"/>
                  </a:lnTo>
                  <a:lnTo>
                    <a:pt x="15494000" y="11169396"/>
                  </a:lnTo>
                  <a:lnTo>
                    <a:pt x="15646400" y="11169396"/>
                  </a:lnTo>
                  <a:close/>
                  <a:moveTo>
                    <a:pt x="15290800" y="11169396"/>
                  </a:moveTo>
                  <a:lnTo>
                    <a:pt x="15138400" y="11169396"/>
                  </a:lnTo>
                  <a:lnTo>
                    <a:pt x="15138400" y="11118596"/>
                  </a:lnTo>
                  <a:lnTo>
                    <a:pt x="15290800" y="11118596"/>
                  </a:lnTo>
                  <a:close/>
                  <a:moveTo>
                    <a:pt x="14935200" y="11118596"/>
                  </a:moveTo>
                  <a:lnTo>
                    <a:pt x="14782800" y="11118596"/>
                  </a:lnTo>
                  <a:lnTo>
                    <a:pt x="14782800" y="11067796"/>
                  </a:lnTo>
                  <a:lnTo>
                    <a:pt x="14935200" y="11067796"/>
                  </a:lnTo>
                  <a:close/>
                  <a:moveTo>
                    <a:pt x="14579600" y="11067796"/>
                  </a:moveTo>
                  <a:lnTo>
                    <a:pt x="14427200" y="11067796"/>
                  </a:lnTo>
                  <a:lnTo>
                    <a:pt x="14427200" y="11016996"/>
                  </a:lnTo>
                  <a:lnTo>
                    <a:pt x="14579600" y="11016996"/>
                  </a:lnTo>
                  <a:close/>
                  <a:moveTo>
                    <a:pt x="14224000" y="11016996"/>
                  </a:moveTo>
                  <a:lnTo>
                    <a:pt x="14071600" y="11016996"/>
                  </a:lnTo>
                  <a:lnTo>
                    <a:pt x="14071600" y="10966196"/>
                  </a:lnTo>
                  <a:lnTo>
                    <a:pt x="14224000" y="10966196"/>
                  </a:lnTo>
                  <a:close/>
                  <a:moveTo>
                    <a:pt x="13868400" y="10966196"/>
                  </a:moveTo>
                  <a:lnTo>
                    <a:pt x="13716000" y="10966196"/>
                  </a:lnTo>
                  <a:lnTo>
                    <a:pt x="13716000" y="10915396"/>
                  </a:lnTo>
                  <a:lnTo>
                    <a:pt x="13868400" y="10915396"/>
                  </a:lnTo>
                  <a:close/>
                  <a:moveTo>
                    <a:pt x="13512800" y="10915396"/>
                  </a:moveTo>
                  <a:lnTo>
                    <a:pt x="13360400" y="10915396"/>
                  </a:lnTo>
                  <a:lnTo>
                    <a:pt x="13360400" y="10864596"/>
                  </a:lnTo>
                  <a:lnTo>
                    <a:pt x="13512800" y="10864596"/>
                  </a:lnTo>
                  <a:close/>
                  <a:moveTo>
                    <a:pt x="13157200" y="10864596"/>
                  </a:moveTo>
                  <a:lnTo>
                    <a:pt x="13004800" y="10864596"/>
                  </a:lnTo>
                  <a:lnTo>
                    <a:pt x="13004800" y="10813796"/>
                  </a:lnTo>
                  <a:lnTo>
                    <a:pt x="13157200" y="10813796"/>
                  </a:lnTo>
                  <a:close/>
                  <a:moveTo>
                    <a:pt x="12801600" y="10813796"/>
                  </a:moveTo>
                  <a:lnTo>
                    <a:pt x="12649200" y="10813796"/>
                  </a:lnTo>
                  <a:lnTo>
                    <a:pt x="12649200" y="10762996"/>
                  </a:lnTo>
                  <a:lnTo>
                    <a:pt x="12801600" y="10762996"/>
                  </a:lnTo>
                  <a:close/>
                  <a:moveTo>
                    <a:pt x="12446000" y="10762996"/>
                  </a:moveTo>
                  <a:lnTo>
                    <a:pt x="12293600" y="10762996"/>
                  </a:lnTo>
                  <a:lnTo>
                    <a:pt x="12293600" y="10712196"/>
                  </a:lnTo>
                  <a:lnTo>
                    <a:pt x="12446000" y="10712196"/>
                  </a:lnTo>
                  <a:close/>
                  <a:moveTo>
                    <a:pt x="12090400" y="10712196"/>
                  </a:moveTo>
                  <a:lnTo>
                    <a:pt x="11938000" y="10712196"/>
                  </a:lnTo>
                  <a:lnTo>
                    <a:pt x="11938000" y="10661396"/>
                  </a:lnTo>
                  <a:lnTo>
                    <a:pt x="12090400" y="10661396"/>
                  </a:lnTo>
                  <a:close/>
                  <a:moveTo>
                    <a:pt x="11734800" y="10661396"/>
                  </a:moveTo>
                  <a:lnTo>
                    <a:pt x="11582400" y="10661396"/>
                  </a:lnTo>
                  <a:lnTo>
                    <a:pt x="11582400" y="10610596"/>
                  </a:lnTo>
                  <a:lnTo>
                    <a:pt x="11734800" y="10610596"/>
                  </a:lnTo>
                  <a:close/>
                  <a:moveTo>
                    <a:pt x="11379200" y="10610596"/>
                  </a:moveTo>
                  <a:lnTo>
                    <a:pt x="11226800" y="10610596"/>
                  </a:lnTo>
                  <a:lnTo>
                    <a:pt x="11226800" y="10559796"/>
                  </a:lnTo>
                  <a:lnTo>
                    <a:pt x="11379200" y="10559796"/>
                  </a:lnTo>
                  <a:close/>
                  <a:moveTo>
                    <a:pt x="11023600" y="10559796"/>
                  </a:moveTo>
                  <a:lnTo>
                    <a:pt x="10871200" y="10559796"/>
                  </a:lnTo>
                  <a:lnTo>
                    <a:pt x="10871200" y="10508996"/>
                  </a:lnTo>
                  <a:lnTo>
                    <a:pt x="11023600" y="10508996"/>
                  </a:lnTo>
                  <a:close/>
                  <a:moveTo>
                    <a:pt x="10668000" y="10508996"/>
                  </a:moveTo>
                  <a:lnTo>
                    <a:pt x="10515600" y="10508996"/>
                  </a:lnTo>
                  <a:lnTo>
                    <a:pt x="10515600" y="10458196"/>
                  </a:lnTo>
                  <a:lnTo>
                    <a:pt x="10668000" y="10458196"/>
                  </a:lnTo>
                  <a:close/>
                  <a:moveTo>
                    <a:pt x="10312400" y="10458196"/>
                  </a:moveTo>
                  <a:lnTo>
                    <a:pt x="10160000" y="10458196"/>
                  </a:lnTo>
                  <a:lnTo>
                    <a:pt x="10160000" y="10407396"/>
                  </a:lnTo>
                  <a:lnTo>
                    <a:pt x="10312400" y="10407396"/>
                  </a:lnTo>
                  <a:close/>
                  <a:moveTo>
                    <a:pt x="9956800" y="10407396"/>
                  </a:moveTo>
                  <a:lnTo>
                    <a:pt x="9804400" y="10407396"/>
                  </a:lnTo>
                  <a:lnTo>
                    <a:pt x="9804400" y="10356596"/>
                  </a:lnTo>
                  <a:lnTo>
                    <a:pt x="9956800" y="10356596"/>
                  </a:lnTo>
                  <a:close/>
                  <a:moveTo>
                    <a:pt x="9601200" y="10356596"/>
                  </a:moveTo>
                  <a:lnTo>
                    <a:pt x="9448800" y="10356596"/>
                  </a:lnTo>
                  <a:lnTo>
                    <a:pt x="9448800" y="10305796"/>
                  </a:lnTo>
                  <a:lnTo>
                    <a:pt x="9601200" y="10305796"/>
                  </a:lnTo>
                  <a:close/>
                  <a:moveTo>
                    <a:pt x="9245600" y="10305796"/>
                  </a:moveTo>
                  <a:lnTo>
                    <a:pt x="9093200" y="10305796"/>
                  </a:lnTo>
                  <a:lnTo>
                    <a:pt x="9093200" y="10254996"/>
                  </a:lnTo>
                  <a:lnTo>
                    <a:pt x="9245600" y="10254996"/>
                  </a:lnTo>
                  <a:close/>
                  <a:moveTo>
                    <a:pt x="8890000" y="10254996"/>
                  </a:moveTo>
                  <a:lnTo>
                    <a:pt x="8737600" y="10254996"/>
                  </a:lnTo>
                  <a:lnTo>
                    <a:pt x="8737600" y="10204196"/>
                  </a:lnTo>
                  <a:lnTo>
                    <a:pt x="8890000" y="10204196"/>
                  </a:lnTo>
                  <a:close/>
                  <a:moveTo>
                    <a:pt x="8534400" y="10204196"/>
                  </a:moveTo>
                  <a:lnTo>
                    <a:pt x="8382000" y="10204196"/>
                  </a:lnTo>
                  <a:lnTo>
                    <a:pt x="8382000" y="10153396"/>
                  </a:lnTo>
                  <a:lnTo>
                    <a:pt x="8534400" y="10153396"/>
                  </a:lnTo>
                  <a:close/>
                  <a:moveTo>
                    <a:pt x="8178800" y="10153396"/>
                  </a:moveTo>
                  <a:lnTo>
                    <a:pt x="8026400" y="10153396"/>
                  </a:lnTo>
                  <a:lnTo>
                    <a:pt x="8026400" y="10102596"/>
                  </a:lnTo>
                  <a:lnTo>
                    <a:pt x="8178800" y="10102596"/>
                  </a:lnTo>
                  <a:close/>
                  <a:moveTo>
                    <a:pt x="7823200" y="10102596"/>
                  </a:moveTo>
                  <a:lnTo>
                    <a:pt x="7670800" y="10102596"/>
                  </a:lnTo>
                  <a:lnTo>
                    <a:pt x="7670800" y="10051796"/>
                  </a:lnTo>
                  <a:lnTo>
                    <a:pt x="7823200" y="10051796"/>
                  </a:lnTo>
                  <a:close/>
                  <a:moveTo>
                    <a:pt x="7467600" y="10051796"/>
                  </a:moveTo>
                  <a:lnTo>
                    <a:pt x="7315200" y="10051796"/>
                  </a:lnTo>
                  <a:lnTo>
                    <a:pt x="7315200" y="10000996"/>
                  </a:lnTo>
                  <a:lnTo>
                    <a:pt x="7467600" y="10000996"/>
                  </a:lnTo>
                  <a:close/>
                  <a:moveTo>
                    <a:pt x="7112000" y="10000996"/>
                  </a:moveTo>
                  <a:lnTo>
                    <a:pt x="6959600" y="10000996"/>
                  </a:lnTo>
                  <a:lnTo>
                    <a:pt x="6959600" y="9950196"/>
                  </a:lnTo>
                  <a:lnTo>
                    <a:pt x="7112000" y="9950196"/>
                  </a:lnTo>
                  <a:close/>
                  <a:moveTo>
                    <a:pt x="6756400" y="9950196"/>
                  </a:moveTo>
                  <a:lnTo>
                    <a:pt x="6604000" y="9950196"/>
                  </a:lnTo>
                  <a:lnTo>
                    <a:pt x="6604000" y="9899396"/>
                  </a:lnTo>
                  <a:lnTo>
                    <a:pt x="6756400" y="9899396"/>
                  </a:lnTo>
                  <a:close/>
                  <a:moveTo>
                    <a:pt x="6400800" y="9899396"/>
                  </a:moveTo>
                  <a:lnTo>
                    <a:pt x="6248400" y="9899396"/>
                  </a:lnTo>
                  <a:lnTo>
                    <a:pt x="6248400" y="9848596"/>
                  </a:lnTo>
                  <a:lnTo>
                    <a:pt x="6400800" y="9848596"/>
                  </a:lnTo>
                  <a:close/>
                  <a:moveTo>
                    <a:pt x="6045200" y="9848596"/>
                  </a:moveTo>
                  <a:lnTo>
                    <a:pt x="5892800" y="9848596"/>
                  </a:lnTo>
                  <a:lnTo>
                    <a:pt x="5892800" y="9797796"/>
                  </a:lnTo>
                  <a:lnTo>
                    <a:pt x="6045200" y="9797796"/>
                  </a:lnTo>
                  <a:close/>
                  <a:moveTo>
                    <a:pt x="5689600" y="9797796"/>
                  </a:moveTo>
                  <a:lnTo>
                    <a:pt x="5537200" y="9797796"/>
                  </a:lnTo>
                  <a:lnTo>
                    <a:pt x="5537200" y="9746996"/>
                  </a:lnTo>
                  <a:lnTo>
                    <a:pt x="5689600" y="9746996"/>
                  </a:lnTo>
                  <a:close/>
                  <a:moveTo>
                    <a:pt x="5334000" y="9746996"/>
                  </a:moveTo>
                  <a:lnTo>
                    <a:pt x="5181600" y="9746996"/>
                  </a:lnTo>
                  <a:lnTo>
                    <a:pt x="5181600" y="9696196"/>
                  </a:lnTo>
                  <a:lnTo>
                    <a:pt x="5334000" y="9696196"/>
                  </a:lnTo>
                  <a:close/>
                  <a:moveTo>
                    <a:pt x="4978400" y="9696196"/>
                  </a:moveTo>
                  <a:lnTo>
                    <a:pt x="4826000" y="9696196"/>
                  </a:lnTo>
                  <a:lnTo>
                    <a:pt x="4826000" y="9645396"/>
                  </a:lnTo>
                  <a:lnTo>
                    <a:pt x="4978400" y="9645396"/>
                  </a:lnTo>
                  <a:close/>
                  <a:moveTo>
                    <a:pt x="4622800" y="9645396"/>
                  </a:moveTo>
                  <a:lnTo>
                    <a:pt x="4470400" y="9645396"/>
                  </a:lnTo>
                  <a:lnTo>
                    <a:pt x="4470400" y="9594596"/>
                  </a:lnTo>
                  <a:lnTo>
                    <a:pt x="4622800" y="9594596"/>
                  </a:lnTo>
                  <a:close/>
                  <a:moveTo>
                    <a:pt x="4267200" y="9594596"/>
                  </a:moveTo>
                  <a:lnTo>
                    <a:pt x="4114800" y="9594596"/>
                  </a:lnTo>
                  <a:lnTo>
                    <a:pt x="4114800" y="9543796"/>
                  </a:lnTo>
                  <a:lnTo>
                    <a:pt x="4267200" y="9543796"/>
                  </a:lnTo>
                  <a:close/>
                  <a:moveTo>
                    <a:pt x="3911600" y="9543796"/>
                  </a:moveTo>
                  <a:lnTo>
                    <a:pt x="3759200" y="9543796"/>
                  </a:lnTo>
                  <a:lnTo>
                    <a:pt x="3759200" y="9492996"/>
                  </a:lnTo>
                  <a:lnTo>
                    <a:pt x="3911600" y="9492996"/>
                  </a:lnTo>
                  <a:close/>
                  <a:moveTo>
                    <a:pt x="3556000" y="9492996"/>
                  </a:moveTo>
                  <a:lnTo>
                    <a:pt x="3403600" y="9492996"/>
                  </a:lnTo>
                  <a:lnTo>
                    <a:pt x="3403600" y="9442196"/>
                  </a:lnTo>
                  <a:lnTo>
                    <a:pt x="3556000" y="9442196"/>
                  </a:lnTo>
                  <a:close/>
                  <a:moveTo>
                    <a:pt x="3200400" y="9442196"/>
                  </a:moveTo>
                  <a:lnTo>
                    <a:pt x="3048000" y="9442196"/>
                  </a:lnTo>
                  <a:lnTo>
                    <a:pt x="3048000" y="9391396"/>
                  </a:lnTo>
                  <a:lnTo>
                    <a:pt x="3200400" y="9391396"/>
                  </a:lnTo>
                  <a:close/>
                  <a:moveTo>
                    <a:pt x="2844800" y="9391396"/>
                  </a:moveTo>
                  <a:lnTo>
                    <a:pt x="2692400" y="9391396"/>
                  </a:lnTo>
                  <a:lnTo>
                    <a:pt x="2692400" y="9340596"/>
                  </a:lnTo>
                  <a:lnTo>
                    <a:pt x="2844800" y="9340596"/>
                  </a:lnTo>
                  <a:close/>
                  <a:moveTo>
                    <a:pt x="2489200" y="9340596"/>
                  </a:moveTo>
                  <a:lnTo>
                    <a:pt x="2336800" y="9340596"/>
                  </a:lnTo>
                  <a:lnTo>
                    <a:pt x="2336800" y="9289796"/>
                  </a:lnTo>
                  <a:lnTo>
                    <a:pt x="2489200" y="9289796"/>
                  </a:lnTo>
                  <a:close/>
                  <a:moveTo>
                    <a:pt x="2133600" y="9289796"/>
                  </a:moveTo>
                  <a:lnTo>
                    <a:pt x="1981200" y="9289796"/>
                  </a:lnTo>
                  <a:lnTo>
                    <a:pt x="1981200" y="9238996"/>
                  </a:lnTo>
                  <a:lnTo>
                    <a:pt x="2133600" y="9238996"/>
                  </a:lnTo>
                  <a:close/>
                  <a:moveTo>
                    <a:pt x="1778000" y="9238996"/>
                  </a:moveTo>
                  <a:lnTo>
                    <a:pt x="1625600" y="9238996"/>
                  </a:lnTo>
                  <a:lnTo>
                    <a:pt x="1625600" y="9188196"/>
                  </a:lnTo>
                  <a:lnTo>
                    <a:pt x="1778000" y="9188196"/>
                  </a:lnTo>
                  <a:close/>
                  <a:moveTo>
                    <a:pt x="1422400" y="9188196"/>
                  </a:moveTo>
                  <a:lnTo>
                    <a:pt x="1270000" y="9188196"/>
                  </a:lnTo>
                  <a:lnTo>
                    <a:pt x="1270000" y="9137396"/>
                  </a:lnTo>
                  <a:lnTo>
                    <a:pt x="1422400" y="9137396"/>
                  </a:lnTo>
                  <a:close/>
                  <a:moveTo>
                    <a:pt x="1066800" y="9137396"/>
                  </a:moveTo>
                  <a:lnTo>
                    <a:pt x="914400" y="9137396"/>
                  </a:lnTo>
                  <a:lnTo>
                    <a:pt x="914400" y="9086596"/>
                  </a:lnTo>
                  <a:lnTo>
                    <a:pt x="1066800" y="9086596"/>
                  </a:lnTo>
                  <a:close/>
                  <a:moveTo>
                    <a:pt x="711200" y="9086596"/>
                  </a:moveTo>
                  <a:lnTo>
                    <a:pt x="558800" y="9086596"/>
                  </a:lnTo>
                  <a:lnTo>
                    <a:pt x="558800" y="9035796"/>
                  </a:lnTo>
                  <a:lnTo>
                    <a:pt x="711200" y="9035796"/>
                  </a:lnTo>
                  <a:close/>
                  <a:moveTo>
                    <a:pt x="355600" y="9035796"/>
                  </a:moveTo>
                  <a:lnTo>
                    <a:pt x="203200" y="9035796"/>
                  </a:lnTo>
                  <a:lnTo>
                    <a:pt x="203200" y="8984996"/>
                  </a:lnTo>
                  <a:lnTo>
                    <a:pt x="355600" y="8984996"/>
                  </a:lnTo>
                  <a:close/>
                  <a:moveTo>
                    <a:pt x="0" y="8984996"/>
                  </a:moveTo>
                  <a:lnTo>
                    <a:pt x="1652270" y="8984996"/>
                  </a:lnTo>
                  <a:lnTo>
                    <a:pt x="1652270" y="8959596"/>
                  </a:lnTo>
                  <a:lnTo>
                    <a:pt x="1652270" y="8984996"/>
                  </a:lnTo>
                  <a:cubicBezTo>
                    <a:pt x="1622044" y="8984996"/>
                    <a:pt x="1592199" y="8983091"/>
                    <a:pt x="1562989" y="8979408"/>
                  </a:cubicBezTo>
                  <a:lnTo>
                    <a:pt x="1569339" y="8928989"/>
                  </a:lnTo>
                  <a:cubicBezTo>
                    <a:pt x="1596517" y="8932418"/>
                    <a:pt x="1624203" y="8934196"/>
                    <a:pt x="1652270" y="8934196"/>
                  </a:cubicBezTo>
                  <a:lnTo>
                    <a:pt x="1718437" y="8934196"/>
                  </a:lnTo>
                  <a:close/>
                  <a:moveTo>
                    <a:pt x="1360932" y="8871458"/>
                  </a:moveTo>
                  <a:cubicBezTo>
                    <a:pt x="1312672" y="8849487"/>
                    <a:pt x="1267206" y="8822309"/>
                    <a:pt x="1225550" y="8790559"/>
                  </a:cubicBezTo>
                  <a:lnTo>
                    <a:pt x="1256284" y="8750173"/>
                  </a:lnTo>
                  <a:cubicBezTo>
                    <a:pt x="1295019" y="8779637"/>
                    <a:pt x="1337056" y="8804910"/>
                    <a:pt x="1381887" y="8825230"/>
                  </a:cubicBezTo>
                  <a:close/>
                  <a:moveTo>
                    <a:pt x="1079119" y="11802237"/>
                  </a:moveTo>
                  <a:cubicBezTo>
                    <a:pt x="1048512" y="11759692"/>
                    <a:pt x="1022604" y="11713464"/>
                    <a:pt x="1002157" y="11664442"/>
                  </a:cubicBezTo>
                  <a:lnTo>
                    <a:pt x="1049020" y="11644757"/>
                  </a:lnTo>
                  <a:cubicBezTo>
                    <a:pt x="1068070" y="11690223"/>
                    <a:pt x="1092073" y="11733022"/>
                    <a:pt x="1120394" y="11772519"/>
                  </a:cubicBezTo>
                  <a:close/>
                  <a:moveTo>
                    <a:pt x="951103" y="11460734"/>
                  </a:moveTo>
                  <a:cubicBezTo>
                    <a:pt x="948944" y="11438636"/>
                    <a:pt x="947928" y="11416157"/>
                    <a:pt x="947928" y="11393424"/>
                  </a:cubicBezTo>
                  <a:lnTo>
                    <a:pt x="947928" y="11305921"/>
                  </a:lnTo>
                  <a:lnTo>
                    <a:pt x="998728" y="11305921"/>
                  </a:lnTo>
                  <a:lnTo>
                    <a:pt x="998728" y="11393424"/>
                  </a:lnTo>
                  <a:lnTo>
                    <a:pt x="973328" y="11393424"/>
                  </a:lnTo>
                  <a:lnTo>
                    <a:pt x="998728" y="11393424"/>
                  </a:lnTo>
                  <a:cubicBezTo>
                    <a:pt x="998728" y="11414506"/>
                    <a:pt x="999744" y="11435334"/>
                    <a:pt x="1001649" y="11455908"/>
                  </a:cubicBezTo>
                  <a:close/>
                  <a:moveTo>
                    <a:pt x="947928" y="11102721"/>
                  </a:moveTo>
                  <a:lnTo>
                    <a:pt x="947928" y="10950321"/>
                  </a:lnTo>
                  <a:lnTo>
                    <a:pt x="998728" y="10950321"/>
                  </a:lnTo>
                  <a:lnTo>
                    <a:pt x="998728" y="11102721"/>
                  </a:lnTo>
                  <a:close/>
                  <a:moveTo>
                    <a:pt x="998728" y="10747121"/>
                  </a:moveTo>
                  <a:lnTo>
                    <a:pt x="998728" y="10594721"/>
                  </a:lnTo>
                  <a:lnTo>
                    <a:pt x="998728" y="10747121"/>
                  </a:lnTo>
                  <a:close/>
                  <a:moveTo>
                    <a:pt x="998728" y="10391521"/>
                  </a:moveTo>
                  <a:lnTo>
                    <a:pt x="998728" y="10239121"/>
                  </a:lnTo>
                  <a:lnTo>
                    <a:pt x="998728" y="10391521"/>
                  </a:lnTo>
                  <a:close/>
                  <a:moveTo>
                    <a:pt x="998728" y="10035921"/>
                  </a:moveTo>
                  <a:lnTo>
                    <a:pt x="998728" y="9883521"/>
                  </a:lnTo>
                  <a:lnTo>
                    <a:pt x="998728" y="10035921"/>
                  </a:lnTo>
                  <a:close/>
                  <a:moveTo>
                    <a:pt x="998728" y="9680321"/>
                  </a:moveTo>
                  <a:lnTo>
                    <a:pt x="998728" y="9527921"/>
                  </a:lnTo>
                  <a:lnTo>
                    <a:pt x="998728" y="9680321"/>
                  </a:lnTo>
                  <a:close/>
                  <a:moveTo>
                    <a:pt x="998728" y="9324721"/>
                  </a:moveTo>
                  <a:lnTo>
                    <a:pt x="998728" y="9172321"/>
                  </a:lnTo>
                  <a:lnTo>
                    <a:pt x="998728" y="9324721"/>
                  </a:lnTo>
                  <a:close/>
                  <a:moveTo>
                    <a:pt x="998728" y="8969121"/>
                  </a:moveTo>
                  <a:lnTo>
                    <a:pt x="998728" y="8816721"/>
                  </a:lnTo>
                  <a:lnTo>
                    <a:pt x="998728" y="8969121"/>
                  </a:lnTo>
                  <a:close/>
                  <a:moveTo>
                    <a:pt x="998728" y="8613521"/>
                  </a:moveTo>
                  <a:lnTo>
                    <a:pt x="998728" y="8461121"/>
                  </a:lnTo>
                  <a:lnTo>
                    <a:pt x="998728" y="8613521"/>
                  </a:lnTo>
                  <a:close/>
                  <a:moveTo>
                    <a:pt x="998728" y="8257921"/>
                  </a:moveTo>
                  <a:lnTo>
                    <a:pt x="998728" y="8105521"/>
                  </a:lnTo>
                  <a:lnTo>
                    <a:pt x="998728" y="8257921"/>
                  </a:lnTo>
                  <a:close/>
                  <a:moveTo>
                    <a:pt x="998728" y="7902321"/>
                  </a:moveTo>
                  <a:lnTo>
                    <a:pt x="998728" y="7749921"/>
                  </a:lnTo>
                  <a:lnTo>
                    <a:pt x="998728" y="7902321"/>
                  </a:lnTo>
                  <a:close/>
                  <a:moveTo>
                    <a:pt x="998728" y="7546721"/>
                  </a:moveTo>
                  <a:lnTo>
                    <a:pt x="998728" y="7394321"/>
                  </a:lnTo>
                  <a:lnTo>
                    <a:pt x="998728" y="7546721"/>
                  </a:lnTo>
                  <a:close/>
                  <a:moveTo>
                    <a:pt x="998728" y="7191121"/>
                  </a:moveTo>
                  <a:lnTo>
                    <a:pt x="998728" y="7038721"/>
                  </a:lnTo>
                  <a:lnTo>
                    <a:pt x="998728" y="7191121"/>
                  </a:lnTo>
                  <a:close/>
                  <a:moveTo>
                    <a:pt x="998728" y="6835521"/>
                  </a:moveTo>
                  <a:lnTo>
                    <a:pt x="998728" y="6683121"/>
                  </a:lnTo>
                  <a:lnTo>
                    <a:pt x="998728" y="6835521"/>
                  </a:lnTo>
                  <a:close/>
                  <a:moveTo>
                    <a:pt x="998728" y="6479921"/>
                  </a:moveTo>
                  <a:lnTo>
                    <a:pt x="998728" y="6327521"/>
                  </a:lnTo>
                  <a:lnTo>
                    <a:pt x="998728" y="6479921"/>
                  </a:lnTo>
                  <a:close/>
                  <a:moveTo>
                    <a:pt x="998728" y="6124321"/>
                  </a:moveTo>
                  <a:lnTo>
                    <a:pt x="998728" y="5971921"/>
                  </a:lnTo>
                  <a:lnTo>
                    <a:pt x="998728" y="6124321"/>
                  </a:lnTo>
                  <a:close/>
                  <a:moveTo>
                    <a:pt x="998728" y="5768721"/>
                  </a:moveTo>
                  <a:lnTo>
                    <a:pt x="998728" y="5616321"/>
                  </a:lnTo>
                  <a:lnTo>
                    <a:pt x="998728" y="5768721"/>
                  </a:lnTo>
                  <a:close/>
                  <a:moveTo>
                    <a:pt x="998728" y="5413121"/>
                  </a:moveTo>
                  <a:lnTo>
                    <a:pt x="998728" y="5260721"/>
                  </a:lnTo>
                  <a:lnTo>
                    <a:pt x="998728" y="5413121"/>
                  </a:lnTo>
                  <a:close/>
                  <a:moveTo>
                    <a:pt x="998728" y="5057521"/>
                  </a:moveTo>
                  <a:lnTo>
                    <a:pt x="998728" y="4905121"/>
                  </a:lnTo>
                  <a:lnTo>
                    <a:pt x="998728" y="5057521"/>
                  </a:lnTo>
                  <a:close/>
                  <a:moveTo>
                    <a:pt x="998728" y="4701921"/>
                  </a:moveTo>
                  <a:lnTo>
                    <a:pt x="998728" y="4549521"/>
                  </a:lnTo>
                  <a:lnTo>
                    <a:pt x="998728" y="4701921"/>
                  </a:lnTo>
                  <a:close/>
                  <a:moveTo>
                    <a:pt x="998728" y="4346321"/>
                  </a:moveTo>
                  <a:lnTo>
                    <a:pt x="998728" y="4193921"/>
                  </a:lnTo>
                  <a:lnTo>
                    <a:pt x="998728" y="4346321"/>
                  </a:lnTo>
                  <a:close/>
                  <a:moveTo>
                    <a:pt x="998728" y="3990721"/>
                  </a:moveTo>
                  <a:lnTo>
                    <a:pt x="998728" y="3838321"/>
                  </a:lnTo>
                  <a:lnTo>
                    <a:pt x="998728" y="3990721"/>
                  </a:lnTo>
                  <a:close/>
                  <a:moveTo>
                    <a:pt x="998728" y="3635121"/>
                  </a:moveTo>
                  <a:lnTo>
                    <a:pt x="998728" y="3482721"/>
                  </a:lnTo>
                  <a:lnTo>
                    <a:pt x="998728" y="3635121"/>
                  </a:lnTo>
                  <a:close/>
                  <a:moveTo>
                    <a:pt x="998728" y="3279521"/>
                  </a:moveTo>
                  <a:lnTo>
                    <a:pt x="998728" y="3127121"/>
                  </a:lnTo>
                  <a:lnTo>
                    <a:pt x="998728" y="3279521"/>
                  </a:lnTo>
                  <a:close/>
                  <a:moveTo>
                    <a:pt x="998728" y="2923921"/>
                  </a:moveTo>
                  <a:lnTo>
                    <a:pt x="998728" y="2771521"/>
                  </a:lnTo>
                  <a:lnTo>
                    <a:pt x="998728" y="2923921"/>
                  </a:lnTo>
                  <a:close/>
                  <a:moveTo>
                    <a:pt x="998728" y="2568321"/>
                  </a:moveTo>
                  <a:lnTo>
                    <a:pt x="998728" y="2415921"/>
                  </a:lnTo>
                  <a:lnTo>
                    <a:pt x="998728" y="2568321"/>
                  </a:lnTo>
                  <a:close/>
                  <a:moveTo>
                    <a:pt x="998728" y="2212721"/>
                  </a:moveTo>
                  <a:lnTo>
                    <a:pt x="998728" y="2060321"/>
                  </a:lnTo>
                  <a:lnTo>
                    <a:pt x="998728" y="2212721"/>
                  </a:lnTo>
                  <a:close/>
                  <a:moveTo>
                    <a:pt x="998728" y="1857121"/>
                  </a:moveTo>
                  <a:lnTo>
                    <a:pt x="998728" y="1704721"/>
                  </a:lnTo>
                  <a:lnTo>
                    <a:pt x="998728" y="1857121"/>
                  </a:lnTo>
                  <a:close/>
                  <a:moveTo>
                    <a:pt x="998728" y="1501521"/>
                  </a:moveTo>
                  <a:lnTo>
                    <a:pt x="998728" y="1349121"/>
                  </a:lnTo>
                  <a:lnTo>
                    <a:pt x="998728" y="1501521"/>
                  </a:lnTo>
                  <a:close/>
                  <a:moveTo>
                    <a:pt x="998728" y="1145921"/>
                  </a:moveTo>
                  <a:lnTo>
                    <a:pt x="998728" y="993521"/>
                  </a:lnTo>
                  <a:lnTo>
                    <a:pt x="998728" y="1145921"/>
                  </a:lnTo>
                  <a:close/>
                  <a:moveTo>
                    <a:pt x="998728" y="790321"/>
                  </a:moveTo>
                  <a:lnTo>
                    <a:pt x="998728" y="702945"/>
                  </a:lnTo>
                  <a:lnTo>
                    <a:pt x="973328" y="702945"/>
                  </a:lnTo>
                  <a:lnTo>
                    <a:pt x="947928" y="702945"/>
                  </a:lnTo>
                  <a:cubicBezTo>
                    <a:pt x="947928" y="649097"/>
                    <a:pt x="954024" y="596519"/>
                    <a:pt x="965581" y="546100"/>
                  </a:cubicBezTo>
                  <a:lnTo>
                    <a:pt x="1015111" y="557403"/>
                  </a:lnTo>
                  <a:cubicBezTo>
                    <a:pt x="1004316" y="604139"/>
                    <a:pt x="998728" y="652907"/>
                    <a:pt x="998728" y="702945"/>
                  </a:cubicBezTo>
                  <a:lnTo>
                    <a:pt x="998728" y="790321"/>
                  </a:lnTo>
                  <a:close/>
                </a:path>
              </a:pathLst>
            </a:custGeom>
            <a:solidFill>
              <a:srgbClr val="FF3F4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6217432" y="367128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6848004" y="1668014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78185" y="8685616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531425" y="9449241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8992975" y="1563982"/>
            <a:ext cx="9525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5459043" y="1024718"/>
            <a:ext cx="8692005" cy="9429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r>
              <a:rPr lang="en-US" sz="6000" b="1" dirty="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System Architecture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82437" y="2850687"/>
            <a:ext cx="9140427" cy="2923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60"/>
              </a:lnSpc>
              <a:spcBef>
                <a:spcPct val="0"/>
              </a:spcBef>
            </a:pPr>
            <a:r>
              <a:rPr lang="en-US" sz="4300" b="1" dirty="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 Symptom Collection</a:t>
            </a:r>
          </a:p>
          <a:p>
            <a:pPr algn="ctr">
              <a:lnSpc>
                <a:spcPts val="4440"/>
              </a:lnSpc>
              <a:spcBef>
                <a:spcPct val="0"/>
              </a:spcBef>
            </a:pPr>
            <a:r>
              <a:rPr lang="en-US" sz="3700" b="1" dirty="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Asks the user questions based on known symptom descriptions.</a:t>
            </a:r>
          </a:p>
          <a:p>
            <a:pPr algn="ctr">
              <a:lnSpc>
                <a:spcPts val="4440"/>
              </a:lnSpc>
              <a:spcBef>
                <a:spcPct val="0"/>
              </a:spcBef>
            </a:pPr>
            <a:r>
              <a:rPr lang="en-US" sz="3700" b="1" dirty="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Skips unnecessary questions using conditional logic.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809609" y="5895975"/>
            <a:ext cx="8667070" cy="439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60"/>
              </a:lnSpc>
              <a:spcBef>
                <a:spcPct val="0"/>
              </a:spcBef>
            </a:pPr>
            <a:r>
              <a:rPr lang="en-US" sz="4300" b="1" dirty="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Diagnosis Rules</a:t>
            </a:r>
          </a:p>
          <a:p>
            <a:pPr algn="ctr">
              <a:lnSpc>
                <a:spcPts val="4440"/>
              </a:lnSpc>
              <a:spcBef>
                <a:spcPct val="0"/>
              </a:spcBef>
            </a:pPr>
            <a:r>
              <a:rPr lang="en-US" sz="3700" b="1" dirty="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The system uses IF-THEN rules.</a:t>
            </a:r>
          </a:p>
          <a:p>
            <a:pPr algn="ctr">
              <a:lnSpc>
                <a:spcPts val="4440"/>
              </a:lnSpc>
              <a:spcBef>
                <a:spcPct val="0"/>
              </a:spcBef>
            </a:pPr>
            <a:r>
              <a:rPr lang="en-US" sz="3700" b="1" dirty="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Example: If </a:t>
            </a:r>
            <a:r>
              <a:rPr lang="en-US" sz="3700" b="1" dirty="0" err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ignition_on</a:t>
            </a:r>
            <a:r>
              <a:rPr lang="en-US" sz="3700" b="1" dirty="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 and </a:t>
            </a:r>
            <a:r>
              <a:rPr lang="en-US" sz="3700" b="1" dirty="0" err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engine_fails_to_crank</a:t>
            </a:r>
            <a:r>
              <a:rPr lang="en-US" sz="3700" b="1" dirty="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, then the diagnosis is </a:t>
            </a:r>
            <a:r>
              <a:rPr lang="en-US" sz="3700" b="1" dirty="0" err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clean_and_tighten_battery_terminals</a:t>
            </a:r>
            <a:r>
              <a:rPr lang="en-US" sz="3700" b="1" dirty="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.</a:t>
            </a:r>
          </a:p>
          <a:p>
            <a:pPr algn="ctr">
              <a:lnSpc>
                <a:spcPts val="7200"/>
              </a:lnSpc>
              <a:spcBef>
                <a:spcPct val="0"/>
              </a:spcBef>
            </a:pPr>
            <a:endParaRPr lang="en-US" sz="3700" b="1" dirty="0">
              <a:solidFill>
                <a:srgbClr val="FFFFFF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719837" y="2694599"/>
            <a:ext cx="1286550" cy="740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b="1">
                <a:solidFill>
                  <a:srgbClr val="FF3F4A"/>
                </a:solidFill>
                <a:latin typeface="Arimo Bold"/>
                <a:ea typeface="Arimo Bold"/>
                <a:cs typeface="Arimo Bold"/>
                <a:sym typeface="Arimo Bold"/>
              </a:rPr>
              <a:t>01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805046" y="5717358"/>
            <a:ext cx="1286550" cy="740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b="1">
                <a:solidFill>
                  <a:srgbClr val="FF3F4A"/>
                </a:solidFill>
                <a:latin typeface="Arimo Bold"/>
                <a:ea typeface="Arimo Bold"/>
                <a:cs typeface="Arimo Bold"/>
                <a:sym typeface="Arimo Bold"/>
              </a:rPr>
              <a:t>02</a:t>
            </a:r>
          </a:p>
        </p:txBody>
      </p:sp>
      <p:sp>
        <p:nvSpPr>
          <p:cNvPr id="14" name="Freeform 14"/>
          <p:cNvSpPr/>
          <p:nvPr/>
        </p:nvSpPr>
        <p:spPr>
          <a:xfrm rot="-1530803">
            <a:off x="4134975" y="1052878"/>
            <a:ext cx="1177102" cy="919235"/>
          </a:xfrm>
          <a:custGeom>
            <a:avLst/>
            <a:gdLst/>
            <a:ahLst/>
            <a:cxnLst/>
            <a:rect l="l" t="t" r="r" b="b"/>
            <a:pathLst>
              <a:path w="1177102" h="919235">
                <a:moveTo>
                  <a:pt x="0" y="0"/>
                </a:moveTo>
                <a:lnTo>
                  <a:pt x="1177102" y="0"/>
                </a:lnTo>
                <a:lnTo>
                  <a:pt x="1177102" y="919236"/>
                </a:lnTo>
                <a:lnTo>
                  <a:pt x="0" y="9192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5850" y="607350"/>
            <a:ext cx="17076300" cy="9072300"/>
            <a:chOff x="0" y="0"/>
            <a:chExt cx="22768400" cy="12096400"/>
          </a:xfrm>
        </p:grpSpPr>
        <p:sp>
          <p:nvSpPr>
            <p:cNvPr id="3" name="Freeform 3"/>
            <p:cNvSpPr/>
            <p:nvPr/>
          </p:nvSpPr>
          <p:spPr>
            <a:xfrm>
              <a:off x="-947928" y="0"/>
              <a:ext cx="23654258" cy="12032869"/>
            </a:xfrm>
            <a:custGeom>
              <a:avLst/>
              <a:gdLst/>
              <a:ahLst/>
              <a:cxnLst/>
              <a:rect l="l" t="t" r="r" b="b"/>
              <a:pathLst>
                <a:path w="23654258" h="12032869">
                  <a:moveTo>
                    <a:pt x="1042543" y="350774"/>
                  </a:moveTo>
                  <a:cubicBezTo>
                    <a:pt x="1069086" y="305054"/>
                    <a:pt x="1100709" y="262636"/>
                    <a:pt x="1136523" y="224155"/>
                  </a:cubicBezTo>
                  <a:lnTo>
                    <a:pt x="1173734" y="258826"/>
                  </a:lnTo>
                  <a:cubicBezTo>
                    <a:pt x="1140460" y="294513"/>
                    <a:pt x="1111123" y="333883"/>
                    <a:pt x="1086485" y="376301"/>
                  </a:cubicBezTo>
                  <a:close/>
                  <a:moveTo>
                    <a:pt x="1300988" y="93472"/>
                  </a:moveTo>
                  <a:cubicBezTo>
                    <a:pt x="1346327" y="67437"/>
                    <a:pt x="1394841" y="46228"/>
                    <a:pt x="1445768" y="30607"/>
                  </a:cubicBezTo>
                  <a:lnTo>
                    <a:pt x="1460627" y="79248"/>
                  </a:lnTo>
                  <a:cubicBezTo>
                    <a:pt x="1413383" y="93726"/>
                    <a:pt x="1368425" y="113284"/>
                    <a:pt x="1326388" y="137541"/>
                  </a:cubicBezTo>
                  <a:close/>
                  <a:moveTo>
                    <a:pt x="1653540" y="0"/>
                  </a:moveTo>
                  <a:lnTo>
                    <a:pt x="1805940" y="0"/>
                  </a:lnTo>
                  <a:lnTo>
                    <a:pt x="1805940" y="50800"/>
                  </a:lnTo>
                  <a:lnTo>
                    <a:pt x="1653540" y="50800"/>
                  </a:lnTo>
                  <a:close/>
                  <a:moveTo>
                    <a:pt x="2009140" y="50800"/>
                  </a:moveTo>
                  <a:lnTo>
                    <a:pt x="2161540" y="50800"/>
                  </a:lnTo>
                  <a:lnTo>
                    <a:pt x="2009140" y="50800"/>
                  </a:lnTo>
                  <a:close/>
                  <a:moveTo>
                    <a:pt x="2364740" y="50800"/>
                  </a:moveTo>
                  <a:lnTo>
                    <a:pt x="2517140" y="50800"/>
                  </a:lnTo>
                  <a:lnTo>
                    <a:pt x="2364740" y="50800"/>
                  </a:lnTo>
                  <a:close/>
                  <a:moveTo>
                    <a:pt x="2720340" y="50800"/>
                  </a:moveTo>
                  <a:lnTo>
                    <a:pt x="2872740" y="50800"/>
                  </a:lnTo>
                  <a:lnTo>
                    <a:pt x="2720340" y="50800"/>
                  </a:lnTo>
                  <a:close/>
                  <a:moveTo>
                    <a:pt x="3075940" y="50800"/>
                  </a:moveTo>
                  <a:lnTo>
                    <a:pt x="3228340" y="50800"/>
                  </a:lnTo>
                  <a:lnTo>
                    <a:pt x="3075940" y="50800"/>
                  </a:lnTo>
                  <a:close/>
                  <a:moveTo>
                    <a:pt x="3431540" y="50800"/>
                  </a:moveTo>
                  <a:lnTo>
                    <a:pt x="3583940" y="50800"/>
                  </a:lnTo>
                  <a:lnTo>
                    <a:pt x="3431540" y="50800"/>
                  </a:lnTo>
                  <a:close/>
                  <a:moveTo>
                    <a:pt x="3787140" y="50800"/>
                  </a:moveTo>
                  <a:lnTo>
                    <a:pt x="3939540" y="50800"/>
                  </a:lnTo>
                  <a:lnTo>
                    <a:pt x="3787140" y="50800"/>
                  </a:lnTo>
                  <a:close/>
                  <a:moveTo>
                    <a:pt x="4142740" y="50800"/>
                  </a:moveTo>
                  <a:lnTo>
                    <a:pt x="4295140" y="50800"/>
                  </a:lnTo>
                  <a:lnTo>
                    <a:pt x="4142740" y="50800"/>
                  </a:lnTo>
                  <a:close/>
                  <a:moveTo>
                    <a:pt x="4498340" y="50800"/>
                  </a:moveTo>
                  <a:lnTo>
                    <a:pt x="4650740" y="50800"/>
                  </a:lnTo>
                  <a:lnTo>
                    <a:pt x="4498340" y="50800"/>
                  </a:lnTo>
                  <a:close/>
                  <a:moveTo>
                    <a:pt x="4853940" y="50800"/>
                  </a:moveTo>
                  <a:lnTo>
                    <a:pt x="5006340" y="50800"/>
                  </a:lnTo>
                  <a:lnTo>
                    <a:pt x="4853940" y="50800"/>
                  </a:lnTo>
                  <a:close/>
                  <a:moveTo>
                    <a:pt x="5209540" y="50800"/>
                  </a:moveTo>
                  <a:lnTo>
                    <a:pt x="5361940" y="50800"/>
                  </a:lnTo>
                  <a:lnTo>
                    <a:pt x="5209540" y="50800"/>
                  </a:lnTo>
                  <a:close/>
                  <a:moveTo>
                    <a:pt x="5565140" y="50800"/>
                  </a:moveTo>
                  <a:lnTo>
                    <a:pt x="5717540" y="50800"/>
                  </a:lnTo>
                  <a:lnTo>
                    <a:pt x="5565140" y="50800"/>
                  </a:lnTo>
                  <a:close/>
                  <a:moveTo>
                    <a:pt x="5920740" y="50800"/>
                  </a:moveTo>
                  <a:lnTo>
                    <a:pt x="6073140" y="50800"/>
                  </a:lnTo>
                  <a:lnTo>
                    <a:pt x="5920740" y="50800"/>
                  </a:lnTo>
                  <a:close/>
                  <a:moveTo>
                    <a:pt x="6276340" y="50800"/>
                  </a:moveTo>
                  <a:lnTo>
                    <a:pt x="6428740" y="50800"/>
                  </a:lnTo>
                  <a:lnTo>
                    <a:pt x="6276340" y="50800"/>
                  </a:lnTo>
                  <a:close/>
                  <a:moveTo>
                    <a:pt x="6631940" y="50800"/>
                  </a:moveTo>
                  <a:lnTo>
                    <a:pt x="6784340" y="50800"/>
                  </a:lnTo>
                  <a:lnTo>
                    <a:pt x="6631940" y="50800"/>
                  </a:lnTo>
                  <a:close/>
                  <a:moveTo>
                    <a:pt x="6987540" y="50800"/>
                  </a:moveTo>
                  <a:lnTo>
                    <a:pt x="7139940" y="50800"/>
                  </a:lnTo>
                  <a:lnTo>
                    <a:pt x="6987540" y="50800"/>
                  </a:lnTo>
                  <a:close/>
                  <a:moveTo>
                    <a:pt x="7343140" y="50800"/>
                  </a:moveTo>
                  <a:lnTo>
                    <a:pt x="7495540" y="50800"/>
                  </a:lnTo>
                  <a:lnTo>
                    <a:pt x="7343140" y="50800"/>
                  </a:lnTo>
                  <a:close/>
                  <a:moveTo>
                    <a:pt x="7698740" y="50800"/>
                  </a:moveTo>
                  <a:lnTo>
                    <a:pt x="7851140" y="50800"/>
                  </a:lnTo>
                  <a:lnTo>
                    <a:pt x="7698740" y="50800"/>
                  </a:lnTo>
                  <a:close/>
                  <a:moveTo>
                    <a:pt x="8054340" y="50800"/>
                  </a:moveTo>
                  <a:lnTo>
                    <a:pt x="8206740" y="50800"/>
                  </a:lnTo>
                  <a:lnTo>
                    <a:pt x="8054340" y="50800"/>
                  </a:lnTo>
                  <a:close/>
                  <a:moveTo>
                    <a:pt x="8409940" y="50800"/>
                  </a:moveTo>
                  <a:lnTo>
                    <a:pt x="8562340" y="50800"/>
                  </a:lnTo>
                  <a:lnTo>
                    <a:pt x="8409940" y="50800"/>
                  </a:lnTo>
                  <a:close/>
                  <a:moveTo>
                    <a:pt x="8765540" y="50800"/>
                  </a:moveTo>
                  <a:lnTo>
                    <a:pt x="8917940" y="50800"/>
                  </a:lnTo>
                  <a:lnTo>
                    <a:pt x="8765540" y="50800"/>
                  </a:lnTo>
                  <a:close/>
                  <a:moveTo>
                    <a:pt x="9121140" y="50800"/>
                  </a:moveTo>
                  <a:lnTo>
                    <a:pt x="9273540" y="50800"/>
                  </a:lnTo>
                  <a:lnTo>
                    <a:pt x="9121140" y="50800"/>
                  </a:lnTo>
                  <a:close/>
                  <a:moveTo>
                    <a:pt x="9476740" y="50800"/>
                  </a:moveTo>
                  <a:lnTo>
                    <a:pt x="9629140" y="50800"/>
                  </a:lnTo>
                  <a:lnTo>
                    <a:pt x="9476740" y="50800"/>
                  </a:lnTo>
                  <a:close/>
                  <a:moveTo>
                    <a:pt x="9832340" y="50800"/>
                  </a:moveTo>
                  <a:lnTo>
                    <a:pt x="9984740" y="50800"/>
                  </a:lnTo>
                  <a:lnTo>
                    <a:pt x="9832340" y="50800"/>
                  </a:lnTo>
                  <a:close/>
                  <a:moveTo>
                    <a:pt x="10187940" y="50800"/>
                  </a:moveTo>
                  <a:lnTo>
                    <a:pt x="10340340" y="50800"/>
                  </a:lnTo>
                  <a:lnTo>
                    <a:pt x="10187940" y="50800"/>
                  </a:lnTo>
                  <a:close/>
                  <a:moveTo>
                    <a:pt x="10543540" y="50800"/>
                  </a:moveTo>
                  <a:lnTo>
                    <a:pt x="10695940" y="50800"/>
                  </a:lnTo>
                  <a:lnTo>
                    <a:pt x="10543540" y="50800"/>
                  </a:lnTo>
                  <a:close/>
                  <a:moveTo>
                    <a:pt x="10899140" y="50800"/>
                  </a:moveTo>
                  <a:lnTo>
                    <a:pt x="11051540" y="50800"/>
                  </a:lnTo>
                  <a:lnTo>
                    <a:pt x="10899140" y="50800"/>
                  </a:lnTo>
                  <a:close/>
                  <a:moveTo>
                    <a:pt x="11254740" y="50800"/>
                  </a:moveTo>
                  <a:lnTo>
                    <a:pt x="11407140" y="50800"/>
                  </a:lnTo>
                  <a:lnTo>
                    <a:pt x="11254740" y="50800"/>
                  </a:lnTo>
                  <a:close/>
                  <a:moveTo>
                    <a:pt x="11610340" y="50800"/>
                  </a:moveTo>
                  <a:lnTo>
                    <a:pt x="11762740" y="50800"/>
                  </a:lnTo>
                  <a:lnTo>
                    <a:pt x="11610340" y="50800"/>
                  </a:lnTo>
                  <a:close/>
                  <a:moveTo>
                    <a:pt x="11965940" y="50800"/>
                  </a:moveTo>
                  <a:lnTo>
                    <a:pt x="12118340" y="50800"/>
                  </a:lnTo>
                  <a:lnTo>
                    <a:pt x="11965940" y="50800"/>
                  </a:lnTo>
                  <a:close/>
                  <a:moveTo>
                    <a:pt x="12321540" y="50800"/>
                  </a:moveTo>
                  <a:lnTo>
                    <a:pt x="12473940" y="50800"/>
                  </a:lnTo>
                  <a:lnTo>
                    <a:pt x="12321540" y="50800"/>
                  </a:lnTo>
                  <a:close/>
                  <a:moveTo>
                    <a:pt x="12677140" y="50800"/>
                  </a:moveTo>
                  <a:lnTo>
                    <a:pt x="12829540" y="50800"/>
                  </a:lnTo>
                  <a:lnTo>
                    <a:pt x="12677140" y="50800"/>
                  </a:lnTo>
                  <a:close/>
                  <a:moveTo>
                    <a:pt x="13032740" y="50800"/>
                  </a:moveTo>
                  <a:lnTo>
                    <a:pt x="13185140" y="50800"/>
                  </a:lnTo>
                  <a:lnTo>
                    <a:pt x="13032740" y="50800"/>
                  </a:lnTo>
                  <a:close/>
                  <a:moveTo>
                    <a:pt x="13388340" y="50800"/>
                  </a:moveTo>
                  <a:lnTo>
                    <a:pt x="13540740" y="50800"/>
                  </a:lnTo>
                  <a:lnTo>
                    <a:pt x="13388340" y="50800"/>
                  </a:lnTo>
                  <a:close/>
                  <a:moveTo>
                    <a:pt x="13743940" y="50800"/>
                  </a:moveTo>
                  <a:lnTo>
                    <a:pt x="13896340" y="50800"/>
                  </a:lnTo>
                  <a:lnTo>
                    <a:pt x="13743940" y="50800"/>
                  </a:lnTo>
                  <a:close/>
                  <a:moveTo>
                    <a:pt x="14099541" y="50800"/>
                  </a:moveTo>
                  <a:lnTo>
                    <a:pt x="14251941" y="50800"/>
                  </a:lnTo>
                  <a:lnTo>
                    <a:pt x="14099541" y="50800"/>
                  </a:lnTo>
                  <a:close/>
                  <a:moveTo>
                    <a:pt x="14455141" y="50800"/>
                  </a:moveTo>
                  <a:lnTo>
                    <a:pt x="14607541" y="50800"/>
                  </a:lnTo>
                  <a:lnTo>
                    <a:pt x="14455141" y="50800"/>
                  </a:lnTo>
                  <a:close/>
                  <a:moveTo>
                    <a:pt x="14810741" y="50800"/>
                  </a:moveTo>
                  <a:lnTo>
                    <a:pt x="14963141" y="50800"/>
                  </a:lnTo>
                  <a:lnTo>
                    <a:pt x="14810741" y="50800"/>
                  </a:lnTo>
                  <a:close/>
                  <a:moveTo>
                    <a:pt x="15166341" y="50800"/>
                  </a:moveTo>
                  <a:lnTo>
                    <a:pt x="15318741" y="50800"/>
                  </a:lnTo>
                  <a:lnTo>
                    <a:pt x="15166341" y="50800"/>
                  </a:lnTo>
                  <a:close/>
                  <a:moveTo>
                    <a:pt x="15521941" y="50800"/>
                  </a:moveTo>
                  <a:lnTo>
                    <a:pt x="15674341" y="50800"/>
                  </a:lnTo>
                  <a:lnTo>
                    <a:pt x="15521941" y="50800"/>
                  </a:lnTo>
                  <a:close/>
                  <a:moveTo>
                    <a:pt x="15877541" y="50800"/>
                  </a:moveTo>
                  <a:lnTo>
                    <a:pt x="16029941" y="50800"/>
                  </a:lnTo>
                  <a:lnTo>
                    <a:pt x="15877541" y="50800"/>
                  </a:lnTo>
                  <a:close/>
                  <a:moveTo>
                    <a:pt x="16233141" y="50800"/>
                  </a:moveTo>
                  <a:lnTo>
                    <a:pt x="16385541" y="50800"/>
                  </a:lnTo>
                  <a:lnTo>
                    <a:pt x="16233141" y="50800"/>
                  </a:lnTo>
                  <a:close/>
                  <a:moveTo>
                    <a:pt x="16588741" y="50800"/>
                  </a:moveTo>
                  <a:lnTo>
                    <a:pt x="16741141" y="50800"/>
                  </a:lnTo>
                  <a:lnTo>
                    <a:pt x="16588741" y="50800"/>
                  </a:lnTo>
                  <a:close/>
                  <a:moveTo>
                    <a:pt x="16944341" y="50800"/>
                  </a:moveTo>
                  <a:lnTo>
                    <a:pt x="17096741" y="50800"/>
                  </a:lnTo>
                  <a:lnTo>
                    <a:pt x="16944341" y="50800"/>
                  </a:lnTo>
                  <a:close/>
                  <a:moveTo>
                    <a:pt x="17299941" y="50800"/>
                  </a:moveTo>
                  <a:lnTo>
                    <a:pt x="17452341" y="50800"/>
                  </a:lnTo>
                  <a:lnTo>
                    <a:pt x="17299941" y="50800"/>
                  </a:lnTo>
                  <a:close/>
                  <a:moveTo>
                    <a:pt x="17655541" y="50800"/>
                  </a:moveTo>
                  <a:lnTo>
                    <a:pt x="17807941" y="50800"/>
                  </a:lnTo>
                  <a:lnTo>
                    <a:pt x="17655541" y="50800"/>
                  </a:lnTo>
                  <a:close/>
                  <a:moveTo>
                    <a:pt x="18011141" y="50800"/>
                  </a:moveTo>
                  <a:lnTo>
                    <a:pt x="18163541" y="50800"/>
                  </a:lnTo>
                  <a:lnTo>
                    <a:pt x="18011141" y="50800"/>
                  </a:lnTo>
                  <a:close/>
                  <a:moveTo>
                    <a:pt x="18366741" y="50800"/>
                  </a:moveTo>
                  <a:lnTo>
                    <a:pt x="18519141" y="50800"/>
                  </a:lnTo>
                  <a:lnTo>
                    <a:pt x="18366741" y="50800"/>
                  </a:lnTo>
                  <a:close/>
                  <a:moveTo>
                    <a:pt x="18722341" y="50800"/>
                  </a:moveTo>
                  <a:lnTo>
                    <a:pt x="18874741" y="50800"/>
                  </a:lnTo>
                  <a:lnTo>
                    <a:pt x="18722341" y="50800"/>
                  </a:lnTo>
                  <a:close/>
                  <a:moveTo>
                    <a:pt x="19077941" y="50800"/>
                  </a:moveTo>
                  <a:lnTo>
                    <a:pt x="19230341" y="50800"/>
                  </a:lnTo>
                  <a:lnTo>
                    <a:pt x="19077941" y="50800"/>
                  </a:lnTo>
                  <a:close/>
                  <a:moveTo>
                    <a:pt x="19433541" y="50800"/>
                  </a:moveTo>
                  <a:lnTo>
                    <a:pt x="19585941" y="50800"/>
                  </a:lnTo>
                  <a:lnTo>
                    <a:pt x="19433541" y="50800"/>
                  </a:lnTo>
                  <a:close/>
                  <a:moveTo>
                    <a:pt x="19789141" y="50800"/>
                  </a:moveTo>
                  <a:lnTo>
                    <a:pt x="19941541" y="50800"/>
                  </a:lnTo>
                  <a:lnTo>
                    <a:pt x="19789141" y="50800"/>
                  </a:lnTo>
                  <a:close/>
                  <a:moveTo>
                    <a:pt x="20144741" y="50800"/>
                  </a:moveTo>
                  <a:lnTo>
                    <a:pt x="20297141" y="50800"/>
                  </a:lnTo>
                  <a:lnTo>
                    <a:pt x="20144741" y="50800"/>
                  </a:lnTo>
                  <a:close/>
                  <a:moveTo>
                    <a:pt x="20500341" y="50800"/>
                  </a:moveTo>
                  <a:lnTo>
                    <a:pt x="20652741" y="50800"/>
                  </a:lnTo>
                  <a:lnTo>
                    <a:pt x="20500341" y="50800"/>
                  </a:lnTo>
                  <a:close/>
                  <a:moveTo>
                    <a:pt x="20855941" y="50800"/>
                  </a:moveTo>
                  <a:lnTo>
                    <a:pt x="21008341" y="50800"/>
                  </a:lnTo>
                  <a:lnTo>
                    <a:pt x="20855941" y="50800"/>
                  </a:lnTo>
                  <a:close/>
                  <a:moveTo>
                    <a:pt x="21211541" y="50800"/>
                  </a:moveTo>
                  <a:lnTo>
                    <a:pt x="21363941" y="50800"/>
                  </a:lnTo>
                  <a:lnTo>
                    <a:pt x="21211541" y="50800"/>
                  </a:lnTo>
                  <a:close/>
                  <a:moveTo>
                    <a:pt x="21567141" y="50800"/>
                  </a:moveTo>
                  <a:lnTo>
                    <a:pt x="21719541" y="50800"/>
                  </a:lnTo>
                  <a:lnTo>
                    <a:pt x="21567141" y="50800"/>
                  </a:lnTo>
                  <a:close/>
                  <a:moveTo>
                    <a:pt x="21922741" y="50800"/>
                  </a:moveTo>
                  <a:lnTo>
                    <a:pt x="22075141" y="50800"/>
                  </a:lnTo>
                  <a:lnTo>
                    <a:pt x="21922741" y="50800"/>
                  </a:lnTo>
                  <a:close/>
                  <a:moveTo>
                    <a:pt x="22278341" y="50800"/>
                  </a:moveTo>
                  <a:lnTo>
                    <a:pt x="22430741" y="50800"/>
                  </a:lnTo>
                  <a:lnTo>
                    <a:pt x="22278341" y="50800"/>
                  </a:lnTo>
                  <a:close/>
                  <a:moveTo>
                    <a:pt x="22633941" y="50800"/>
                  </a:moveTo>
                  <a:lnTo>
                    <a:pt x="22786341" y="50800"/>
                  </a:lnTo>
                  <a:lnTo>
                    <a:pt x="22633941" y="50800"/>
                  </a:lnTo>
                  <a:close/>
                  <a:moveTo>
                    <a:pt x="22989541" y="50800"/>
                  </a:moveTo>
                  <a:lnTo>
                    <a:pt x="23012018" y="50800"/>
                  </a:lnTo>
                  <a:lnTo>
                    <a:pt x="23012018" y="25400"/>
                  </a:lnTo>
                  <a:lnTo>
                    <a:pt x="23012018" y="0"/>
                  </a:lnTo>
                  <a:cubicBezTo>
                    <a:pt x="23057867" y="0"/>
                    <a:pt x="23102570" y="4318"/>
                    <a:pt x="23146004" y="12700"/>
                  </a:cubicBezTo>
                  <a:lnTo>
                    <a:pt x="23136352" y="62611"/>
                  </a:lnTo>
                  <a:cubicBezTo>
                    <a:pt x="23096092" y="54864"/>
                    <a:pt x="23054565" y="50800"/>
                    <a:pt x="23012018" y="50800"/>
                  </a:cubicBezTo>
                  <a:lnTo>
                    <a:pt x="22989541" y="50800"/>
                  </a:lnTo>
                  <a:close/>
                  <a:moveTo>
                    <a:pt x="23343997" y="133604"/>
                  </a:moveTo>
                  <a:cubicBezTo>
                    <a:pt x="23390733" y="158623"/>
                    <a:pt x="23434293" y="188595"/>
                    <a:pt x="23473917" y="223012"/>
                  </a:cubicBezTo>
                  <a:lnTo>
                    <a:pt x="23440643" y="261366"/>
                  </a:lnTo>
                  <a:cubicBezTo>
                    <a:pt x="23403815" y="229362"/>
                    <a:pt x="23363428" y="201549"/>
                    <a:pt x="23319993" y="178308"/>
                  </a:cubicBezTo>
                  <a:close/>
                  <a:moveTo>
                    <a:pt x="23586314" y="427355"/>
                  </a:moveTo>
                  <a:cubicBezTo>
                    <a:pt x="23613999" y="471805"/>
                    <a:pt x="23636859" y="519430"/>
                    <a:pt x="23654258" y="569722"/>
                  </a:cubicBezTo>
                  <a:lnTo>
                    <a:pt x="23606252" y="586232"/>
                  </a:lnTo>
                  <a:cubicBezTo>
                    <a:pt x="23590123" y="539623"/>
                    <a:pt x="23568915" y="495300"/>
                    <a:pt x="23543260" y="454152"/>
                  </a:cubicBezTo>
                  <a:close/>
                  <a:moveTo>
                    <a:pt x="23648924" y="803148"/>
                  </a:moveTo>
                  <a:cubicBezTo>
                    <a:pt x="23649178" y="810514"/>
                    <a:pt x="23649305" y="817880"/>
                    <a:pt x="23649305" y="825373"/>
                  </a:cubicBezTo>
                  <a:lnTo>
                    <a:pt x="23623905" y="825373"/>
                  </a:lnTo>
                  <a:lnTo>
                    <a:pt x="23649305" y="825373"/>
                  </a:lnTo>
                  <a:lnTo>
                    <a:pt x="23649305" y="834136"/>
                  </a:lnTo>
                  <a:lnTo>
                    <a:pt x="23598505" y="834136"/>
                  </a:lnTo>
                  <a:lnTo>
                    <a:pt x="23598505" y="702945"/>
                  </a:lnTo>
                  <a:cubicBezTo>
                    <a:pt x="23598505" y="696087"/>
                    <a:pt x="23598378" y="689229"/>
                    <a:pt x="23598124" y="682371"/>
                  </a:cubicBezTo>
                  <a:close/>
                  <a:moveTo>
                    <a:pt x="23598505" y="1038860"/>
                  </a:moveTo>
                  <a:lnTo>
                    <a:pt x="23598505" y="1191260"/>
                  </a:lnTo>
                  <a:lnTo>
                    <a:pt x="23547705" y="1191260"/>
                  </a:lnTo>
                  <a:lnTo>
                    <a:pt x="23547705" y="1038860"/>
                  </a:lnTo>
                  <a:close/>
                  <a:moveTo>
                    <a:pt x="23547705" y="1394460"/>
                  </a:moveTo>
                  <a:lnTo>
                    <a:pt x="23547705" y="1546860"/>
                  </a:lnTo>
                  <a:lnTo>
                    <a:pt x="23496905" y="1546860"/>
                  </a:lnTo>
                  <a:lnTo>
                    <a:pt x="23496905" y="1394460"/>
                  </a:lnTo>
                  <a:close/>
                  <a:moveTo>
                    <a:pt x="23496905" y="1750060"/>
                  </a:moveTo>
                  <a:lnTo>
                    <a:pt x="23496905" y="1902460"/>
                  </a:lnTo>
                  <a:lnTo>
                    <a:pt x="23446105" y="1902460"/>
                  </a:lnTo>
                  <a:lnTo>
                    <a:pt x="23446105" y="1750060"/>
                  </a:lnTo>
                  <a:close/>
                  <a:moveTo>
                    <a:pt x="23446105" y="2105660"/>
                  </a:moveTo>
                  <a:lnTo>
                    <a:pt x="23446105" y="2258060"/>
                  </a:lnTo>
                  <a:lnTo>
                    <a:pt x="23395305" y="2258060"/>
                  </a:lnTo>
                  <a:lnTo>
                    <a:pt x="23395305" y="2105660"/>
                  </a:lnTo>
                  <a:close/>
                  <a:moveTo>
                    <a:pt x="23395305" y="2461260"/>
                  </a:moveTo>
                  <a:lnTo>
                    <a:pt x="23395305" y="2613660"/>
                  </a:lnTo>
                  <a:lnTo>
                    <a:pt x="23344505" y="2613660"/>
                  </a:lnTo>
                  <a:lnTo>
                    <a:pt x="23344505" y="2461260"/>
                  </a:lnTo>
                  <a:close/>
                  <a:moveTo>
                    <a:pt x="23344505" y="2816860"/>
                  </a:moveTo>
                  <a:lnTo>
                    <a:pt x="23344505" y="2969260"/>
                  </a:lnTo>
                  <a:lnTo>
                    <a:pt x="23293705" y="2969260"/>
                  </a:lnTo>
                  <a:lnTo>
                    <a:pt x="23293705" y="2816860"/>
                  </a:lnTo>
                  <a:close/>
                  <a:moveTo>
                    <a:pt x="23293705" y="3172460"/>
                  </a:moveTo>
                  <a:lnTo>
                    <a:pt x="23293705" y="3324860"/>
                  </a:lnTo>
                  <a:lnTo>
                    <a:pt x="23242905" y="3324860"/>
                  </a:lnTo>
                  <a:lnTo>
                    <a:pt x="23242905" y="3172460"/>
                  </a:lnTo>
                  <a:close/>
                  <a:moveTo>
                    <a:pt x="23242905" y="3528060"/>
                  </a:moveTo>
                  <a:lnTo>
                    <a:pt x="23242905" y="3680460"/>
                  </a:lnTo>
                  <a:lnTo>
                    <a:pt x="23192105" y="3680460"/>
                  </a:lnTo>
                  <a:lnTo>
                    <a:pt x="23192105" y="3528060"/>
                  </a:lnTo>
                  <a:close/>
                  <a:moveTo>
                    <a:pt x="23192105" y="3883660"/>
                  </a:moveTo>
                  <a:lnTo>
                    <a:pt x="23192105" y="4036060"/>
                  </a:lnTo>
                  <a:lnTo>
                    <a:pt x="23141305" y="4036060"/>
                  </a:lnTo>
                  <a:lnTo>
                    <a:pt x="23141305" y="3883660"/>
                  </a:lnTo>
                  <a:close/>
                  <a:moveTo>
                    <a:pt x="23141305" y="4239260"/>
                  </a:moveTo>
                  <a:lnTo>
                    <a:pt x="23141305" y="4391660"/>
                  </a:lnTo>
                  <a:lnTo>
                    <a:pt x="23090505" y="4391660"/>
                  </a:lnTo>
                  <a:lnTo>
                    <a:pt x="23090505" y="4239260"/>
                  </a:lnTo>
                  <a:close/>
                  <a:moveTo>
                    <a:pt x="23090505" y="4594860"/>
                  </a:moveTo>
                  <a:lnTo>
                    <a:pt x="23090505" y="4747260"/>
                  </a:lnTo>
                  <a:lnTo>
                    <a:pt x="23039705" y="4747260"/>
                  </a:lnTo>
                  <a:lnTo>
                    <a:pt x="23039705" y="4594860"/>
                  </a:lnTo>
                  <a:close/>
                  <a:moveTo>
                    <a:pt x="23039705" y="4950460"/>
                  </a:moveTo>
                  <a:lnTo>
                    <a:pt x="23039705" y="5102860"/>
                  </a:lnTo>
                  <a:lnTo>
                    <a:pt x="22988905" y="5102860"/>
                  </a:lnTo>
                  <a:lnTo>
                    <a:pt x="22988905" y="4950460"/>
                  </a:lnTo>
                  <a:close/>
                  <a:moveTo>
                    <a:pt x="22988905" y="5306060"/>
                  </a:moveTo>
                  <a:lnTo>
                    <a:pt x="22988905" y="5458460"/>
                  </a:lnTo>
                  <a:lnTo>
                    <a:pt x="22938105" y="5458460"/>
                  </a:lnTo>
                  <a:lnTo>
                    <a:pt x="22938105" y="5306060"/>
                  </a:lnTo>
                  <a:close/>
                  <a:moveTo>
                    <a:pt x="22938105" y="5661660"/>
                  </a:moveTo>
                  <a:lnTo>
                    <a:pt x="22938105" y="5814060"/>
                  </a:lnTo>
                  <a:lnTo>
                    <a:pt x="22887305" y="5814060"/>
                  </a:lnTo>
                  <a:lnTo>
                    <a:pt x="22887305" y="5661660"/>
                  </a:lnTo>
                  <a:close/>
                  <a:moveTo>
                    <a:pt x="22887305" y="6017260"/>
                  </a:moveTo>
                  <a:lnTo>
                    <a:pt x="22887305" y="6169660"/>
                  </a:lnTo>
                  <a:lnTo>
                    <a:pt x="22836505" y="6169660"/>
                  </a:lnTo>
                  <a:lnTo>
                    <a:pt x="22836505" y="6017260"/>
                  </a:lnTo>
                  <a:close/>
                  <a:moveTo>
                    <a:pt x="22836505" y="6372860"/>
                  </a:moveTo>
                  <a:lnTo>
                    <a:pt x="22836505" y="6525260"/>
                  </a:lnTo>
                  <a:lnTo>
                    <a:pt x="22785705" y="6525260"/>
                  </a:lnTo>
                  <a:lnTo>
                    <a:pt x="22785705" y="6372860"/>
                  </a:lnTo>
                  <a:close/>
                  <a:moveTo>
                    <a:pt x="22785705" y="6728460"/>
                  </a:moveTo>
                  <a:lnTo>
                    <a:pt x="22785705" y="6880860"/>
                  </a:lnTo>
                  <a:lnTo>
                    <a:pt x="22734905" y="6880860"/>
                  </a:lnTo>
                  <a:lnTo>
                    <a:pt x="22734905" y="6728460"/>
                  </a:lnTo>
                  <a:close/>
                  <a:moveTo>
                    <a:pt x="22734905" y="7084060"/>
                  </a:moveTo>
                  <a:lnTo>
                    <a:pt x="22734905" y="7236460"/>
                  </a:lnTo>
                  <a:lnTo>
                    <a:pt x="22684105" y="7236460"/>
                  </a:lnTo>
                  <a:lnTo>
                    <a:pt x="22684105" y="7084060"/>
                  </a:lnTo>
                  <a:close/>
                  <a:moveTo>
                    <a:pt x="22684105" y="7439660"/>
                  </a:moveTo>
                  <a:lnTo>
                    <a:pt x="22684105" y="7592060"/>
                  </a:lnTo>
                  <a:lnTo>
                    <a:pt x="22633305" y="7592060"/>
                  </a:lnTo>
                  <a:lnTo>
                    <a:pt x="22633305" y="7439660"/>
                  </a:lnTo>
                  <a:close/>
                  <a:moveTo>
                    <a:pt x="22633305" y="7795260"/>
                  </a:moveTo>
                  <a:lnTo>
                    <a:pt x="22633305" y="7947660"/>
                  </a:lnTo>
                  <a:lnTo>
                    <a:pt x="22582505" y="7947660"/>
                  </a:lnTo>
                  <a:lnTo>
                    <a:pt x="22582505" y="7795260"/>
                  </a:lnTo>
                  <a:close/>
                  <a:moveTo>
                    <a:pt x="22582505" y="8150860"/>
                  </a:moveTo>
                  <a:lnTo>
                    <a:pt x="22582505" y="8303260"/>
                  </a:lnTo>
                  <a:lnTo>
                    <a:pt x="22531705" y="8303260"/>
                  </a:lnTo>
                  <a:lnTo>
                    <a:pt x="22531705" y="8150860"/>
                  </a:lnTo>
                  <a:close/>
                  <a:moveTo>
                    <a:pt x="22531705" y="8506460"/>
                  </a:moveTo>
                  <a:lnTo>
                    <a:pt x="22531705" y="8658860"/>
                  </a:lnTo>
                  <a:lnTo>
                    <a:pt x="22480905" y="8658860"/>
                  </a:lnTo>
                  <a:lnTo>
                    <a:pt x="22480905" y="8506460"/>
                  </a:lnTo>
                  <a:close/>
                  <a:moveTo>
                    <a:pt x="22480905" y="8862060"/>
                  </a:moveTo>
                  <a:lnTo>
                    <a:pt x="22480905" y="9014460"/>
                  </a:lnTo>
                  <a:lnTo>
                    <a:pt x="22430105" y="9014460"/>
                  </a:lnTo>
                  <a:lnTo>
                    <a:pt x="22430105" y="8862060"/>
                  </a:lnTo>
                  <a:close/>
                  <a:moveTo>
                    <a:pt x="22430105" y="9217660"/>
                  </a:moveTo>
                  <a:lnTo>
                    <a:pt x="22430105" y="9370060"/>
                  </a:lnTo>
                  <a:lnTo>
                    <a:pt x="22379305" y="9370060"/>
                  </a:lnTo>
                  <a:lnTo>
                    <a:pt x="22379305" y="9217660"/>
                  </a:lnTo>
                  <a:close/>
                  <a:moveTo>
                    <a:pt x="22379305" y="9573260"/>
                  </a:moveTo>
                  <a:lnTo>
                    <a:pt x="22379305" y="9725660"/>
                  </a:lnTo>
                  <a:lnTo>
                    <a:pt x="22328505" y="9725660"/>
                  </a:lnTo>
                  <a:lnTo>
                    <a:pt x="22328505" y="9573260"/>
                  </a:lnTo>
                  <a:close/>
                  <a:moveTo>
                    <a:pt x="22328505" y="9928860"/>
                  </a:moveTo>
                  <a:lnTo>
                    <a:pt x="22328505" y="10081260"/>
                  </a:lnTo>
                  <a:lnTo>
                    <a:pt x="22277705" y="10081260"/>
                  </a:lnTo>
                  <a:lnTo>
                    <a:pt x="22277705" y="9928860"/>
                  </a:lnTo>
                  <a:close/>
                  <a:moveTo>
                    <a:pt x="22277705" y="10284460"/>
                  </a:moveTo>
                  <a:lnTo>
                    <a:pt x="22277705" y="10436860"/>
                  </a:lnTo>
                  <a:lnTo>
                    <a:pt x="22226905" y="10436860"/>
                  </a:lnTo>
                  <a:lnTo>
                    <a:pt x="22226905" y="10284460"/>
                  </a:lnTo>
                  <a:close/>
                  <a:moveTo>
                    <a:pt x="22226905" y="10640060"/>
                  </a:moveTo>
                  <a:lnTo>
                    <a:pt x="22226905" y="10792460"/>
                  </a:lnTo>
                  <a:lnTo>
                    <a:pt x="22176105" y="10792460"/>
                  </a:lnTo>
                  <a:lnTo>
                    <a:pt x="22176105" y="10640060"/>
                  </a:lnTo>
                  <a:close/>
                  <a:moveTo>
                    <a:pt x="22176105" y="10995660"/>
                  </a:moveTo>
                  <a:lnTo>
                    <a:pt x="22176105" y="11148060"/>
                  </a:lnTo>
                  <a:lnTo>
                    <a:pt x="22125305" y="11148060"/>
                  </a:lnTo>
                  <a:lnTo>
                    <a:pt x="22125305" y="10995660"/>
                  </a:lnTo>
                  <a:close/>
                  <a:moveTo>
                    <a:pt x="22125305" y="11351260"/>
                  </a:moveTo>
                  <a:lnTo>
                    <a:pt x="22125305" y="11394948"/>
                  </a:lnTo>
                  <a:lnTo>
                    <a:pt x="22099905" y="11394948"/>
                  </a:lnTo>
                  <a:lnTo>
                    <a:pt x="22125305" y="11394948"/>
                  </a:lnTo>
                  <a:cubicBezTo>
                    <a:pt x="22125305" y="11433175"/>
                    <a:pt x="22122257" y="11470767"/>
                    <a:pt x="22116289" y="11507343"/>
                  </a:cubicBezTo>
                  <a:lnTo>
                    <a:pt x="22066123" y="11499215"/>
                  </a:lnTo>
                  <a:cubicBezTo>
                    <a:pt x="22071584" y="11465306"/>
                    <a:pt x="22074378" y="11430381"/>
                    <a:pt x="22074378" y="11394821"/>
                  </a:cubicBezTo>
                  <a:lnTo>
                    <a:pt x="22074378" y="11351133"/>
                  </a:lnTo>
                  <a:close/>
                  <a:moveTo>
                    <a:pt x="22001226" y="11707114"/>
                  </a:moveTo>
                  <a:cubicBezTo>
                    <a:pt x="21977604" y="11754612"/>
                    <a:pt x="21948775" y="11798935"/>
                    <a:pt x="21915501" y="11839575"/>
                  </a:cubicBezTo>
                  <a:lnTo>
                    <a:pt x="21876258" y="11807317"/>
                  </a:lnTo>
                  <a:cubicBezTo>
                    <a:pt x="21907118" y="11769598"/>
                    <a:pt x="21933915" y="11728450"/>
                    <a:pt x="21955760" y="11684508"/>
                  </a:cubicBezTo>
                  <a:close/>
                  <a:moveTo>
                    <a:pt x="21714333" y="11957812"/>
                  </a:moveTo>
                  <a:cubicBezTo>
                    <a:pt x="21670772" y="11986768"/>
                    <a:pt x="21623782" y="12011025"/>
                    <a:pt x="21573998" y="12029821"/>
                  </a:cubicBezTo>
                  <a:lnTo>
                    <a:pt x="21556090" y="11982323"/>
                  </a:lnTo>
                  <a:cubicBezTo>
                    <a:pt x="21602191" y="11964924"/>
                    <a:pt x="21645753" y="11942445"/>
                    <a:pt x="21686265" y="11915521"/>
                  </a:cubicBezTo>
                  <a:close/>
                  <a:moveTo>
                    <a:pt x="21340699" y="12031472"/>
                  </a:moveTo>
                  <a:cubicBezTo>
                    <a:pt x="21326093" y="12032361"/>
                    <a:pt x="21311363" y="12032869"/>
                    <a:pt x="21296630" y="12032869"/>
                  </a:cubicBezTo>
                  <a:lnTo>
                    <a:pt x="21296630" y="12007469"/>
                  </a:lnTo>
                  <a:lnTo>
                    <a:pt x="21296630" y="12032869"/>
                  </a:lnTo>
                  <a:lnTo>
                    <a:pt x="21186648" y="12032869"/>
                  </a:lnTo>
                  <a:lnTo>
                    <a:pt x="21186648" y="11982069"/>
                  </a:lnTo>
                  <a:lnTo>
                    <a:pt x="21296630" y="11982069"/>
                  </a:lnTo>
                  <a:cubicBezTo>
                    <a:pt x="21310346" y="11982069"/>
                    <a:pt x="21324063" y="11981688"/>
                    <a:pt x="21337651" y="11980799"/>
                  </a:cubicBezTo>
                  <a:close/>
                  <a:moveTo>
                    <a:pt x="20980400" y="11982196"/>
                  </a:moveTo>
                  <a:lnTo>
                    <a:pt x="20828000" y="11982196"/>
                  </a:lnTo>
                  <a:lnTo>
                    <a:pt x="20828000" y="11931396"/>
                  </a:lnTo>
                  <a:lnTo>
                    <a:pt x="20980400" y="11931396"/>
                  </a:lnTo>
                  <a:close/>
                  <a:moveTo>
                    <a:pt x="20624800" y="11931396"/>
                  </a:moveTo>
                  <a:lnTo>
                    <a:pt x="20472400" y="11931396"/>
                  </a:lnTo>
                  <a:lnTo>
                    <a:pt x="20472400" y="11880596"/>
                  </a:lnTo>
                  <a:lnTo>
                    <a:pt x="20624800" y="11880596"/>
                  </a:lnTo>
                  <a:close/>
                  <a:moveTo>
                    <a:pt x="20269200" y="11880596"/>
                  </a:moveTo>
                  <a:lnTo>
                    <a:pt x="20116800" y="11880596"/>
                  </a:lnTo>
                  <a:lnTo>
                    <a:pt x="20116800" y="11829796"/>
                  </a:lnTo>
                  <a:lnTo>
                    <a:pt x="20269200" y="11829796"/>
                  </a:lnTo>
                  <a:close/>
                  <a:moveTo>
                    <a:pt x="19913600" y="11829796"/>
                  </a:moveTo>
                  <a:lnTo>
                    <a:pt x="19761200" y="11829796"/>
                  </a:lnTo>
                  <a:lnTo>
                    <a:pt x="19761200" y="11778996"/>
                  </a:lnTo>
                  <a:lnTo>
                    <a:pt x="19913600" y="11778996"/>
                  </a:lnTo>
                  <a:close/>
                  <a:moveTo>
                    <a:pt x="19558000" y="11778996"/>
                  </a:moveTo>
                  <a:lnTo>
                    <a:pt x="19405600" y="11778996"/>
                  </a:lnTo>
                  <a:lnTo>
                    <a:pt x="19405600" y="11728196"/>
                  </a:lnTo>
                  <a:lnTo>
                    <a:pt x="19558000" y="11728196"/>
                  </a:lnTo>
                  <a:close/>
                  <a:moveTo>
                    <a:pt x="19202400" y="11728196"/>
                  </a:moveTo>
                  <a:lnTo>
                    <a:pt x="19050000" y="11728196"/>
                  </a:lnTo>
                  <a:lnTo>
                    <a:pt x="19050000" y="11677396"/>
                  </a:lnTo>
                  <a:lnTo>
                    <a:pt x="19202400" y="11677396"/>
                  </a:lnTo>
                  <a:close/>
                  <a:moveTo>
                    <a:pt x="18846800" y="11677396"/>
                  </a:moveTo>
                  <a:lnTo>
                    <a:pt x="18694400" y="11677396"/>
                  </a:lnTo>
                  <a:lnTo>
                    <a:pt x="18694400" y="11626596"/>
                  </a:lnTo>
                  <a:lnTo>
                    <a:pt x="18846800" y="11626596"/>
                  </a:lnTo>
                  <a:close/>
                  <a:moveTo>
                    <a:pt x="18491200" y="11626596"/>
                  </a:moveTo>
                  <a:lnTo>
                    <a:pt x="18338800" y="11626596"/>
                  </a:lnTo>
                  <a:lnTo>
                    <a:pt x="18338800" y="11575796"/>
                  </a:lnTo>
                  <a:lnTo>
                    <a:pt x="18491200" y="11575796"/>
                  </a:lnTo>
                  <a:close/>
                  <a:moveTo>
                    <a:pt x="18135600" y="11575796"/>
                  </a:moveTo>
                  <a:lnTo>
                    <a:pt x="17983200" y="11575796"/>
                  </a:lnTo>
                  <a:lnTo>
                    <a:pt x="17983200" y="11524996"/>
                  </a:lnTo>
                  <a:lnTo>
                    <a:pt x="18135600" y="11524996"/>
                  </a:lnTo>
                  <a:close/>
                  <a:moveTo>
                    <a:pt x="17780000" y="11524996"/>
                  </a:moveTo>
                  <a:lnTo>
                    <a:pt x="17627600" y="11524996"/>
                  </a:lnTo>
                  <a:lnTo>
                    <a:pt x="17627600" y="11474196"/>
                  </a:lnTo>
                  <a:lnTo>
                    <a:pt x="17780000" y="11474196"/>
                  </a:lnTo>
                  <a:close/>
                  <a:moveTo>
                    <a:pt x="17424400" y="11474196"/>
                  </a:moveTo>
                  <a:lnTo>
                    <a:pt x="17272000" y="11474196"/>
                  </a:lnTo>
                  <a:lnTo>
                    <a:pt x="17272000" y="11423396"/>
                  </a:lnTo>
                  <a:lnTo>
                    <a:pt x="17424400" y="11423396"/>
                  </a:lnTo>
                  <a:close/>
                  <a:moveTo>
                    <a:pt x="17068800" y="11423396"/>
                  </a:moveTo>
                  <a:lnTo>
                    <a:pt x="16916400" y="11423396"/>
                  </a:lnTo>
                  <a:lnTo>
                    <a:pt x="16916400" y="11372596"/>
                  </a:lnTo>
                  <a:lnTo>
                    <a:pt x="17068800" y="11372596"/>
                  </a:lnTo>
                  <a:close/>
                  <a:moveTo>
                    <a:pt x="16713200" y="11372596"/>
                  </a:moveTo>
                  <a:lnTo>
                    <a:pt x="16560800" y="11372596"/>
                  </a:lnTo>
                  <a:lnTo>
                    <a:pt x="16560800" y="11321796"/>
                  </a:lnTo>
                  <a:lnTo>
                    <a:pt x="16713200" y="11321796"/>
                  </a:lnTo>
                  <a:close/>
                  <a:moveTo>
                    <a:pt x="16357600" y="11321796"/>
                  </a:moveTo>
                  <a:lnTo>
                    <a:pt x="16205200" y="11321796"/>
                  </a:lnTo>
                  <a:lnTo>
                    <a:pt x="16205200" y="11270996"/>
                  </a:lnTo>
                  <a:lnTo>
                    <a:pt x="16357600" y="11270996"/>
                  </a:lnTo>
                  <a:close/>
                  <a:moveTo>
                    <a:pt x="16002000" y="11270996"/>
                  </a:moveTo>
                  <a:lnTo>
                    <a:pt x="15849600" y="11270996"/>
                  </a:lnTo>
                  <a:lnTo>
                    <a:pt x="15849600" y="11220196"/>
                  </a:lnTo>
                  <a:lnTo>
                    <a:pt x="16002000" y="11220196"/>
                  </a:lnTo>
                  <a:close/>
                  <a:moveTo>
                    <a:pt x="15646400" y="11220196"/>
                  </a:moveTo>
                  <a:lnTo>
                    <a:pt x="15494000" y="11220196"/>
                  </a:lnTo>
                  <a:lnTo>
                    <a:pt x="15494000" y="11169396"/>
                  </a:lnTo>
                  <a:lnTo>
                    <a:pt x="15646400" y="11169396"/>
                  </a:lnTo>
                  <a:close/>
                  <a:moveTo>
                    <a:pt x="15290800" y="11169396"/>
                  </a:moveTo>
                  <a:lnTo>
                    <a:pt x="15138400" y="11169396"/>
                  </a:lnTo>
                  <a:lnTo>
                    <a:pt x="15138400" y="11118596"/>
                  </a:lnTo>
                  <a:lnTo>
                    <a:pt x="15290800" y="11118596"/>
                  </a:lnTo>
                  <a:close/>
                  <a:moveTo>
                    <a:pt x="14935200" y="11118596"/>
                  </a:moveTo>
                  <a:lnTo>
                    <a:pt x="14782800" y="11118596"/>
                  </a:lnTo>
                  <a:lnTo>
                    <a:pt x="14782800" y="11067796"/>
                  </a:lnTo>
                  <a:lnTo>
                    <a:pt x="14935200" y="11067796"/>
                  </a:lnTo>
                  <a:close/>
                  <a:moveTo>
                    <a:pt x="14579600" y="11067796"/>
                  </a:moveTo>
                  <a:lnTo>
                    <a:pt x="14427200" y="11067796"/>
                  </a:lnTo>
                  <a:lnTo>
                    <a:pt x="14427200" y="11016996"/>
                  </a:lnTo>
                  <a:lnTo>
                    <a:pt x="14579600" y="11016996"/>
                  </a:lnTo>
                  <a:close/>
                  <a:moveTo>
                    <a:pt x="14224000" y="11016996"/>
                  </a:moveTo>
                  <a:lnTo>
                    <a:pt x="14071600" y="11016996"/>
                  </a:lnTo>
                  <a:lnTo>
                    <a:pt x="14071600" y="10966196"/>
                  </a:lnTo>
                  <a:lnTo>
                    <a:pt x="14224000" y="10966196"/>
                  </a:lnTo>
                  <a:close/>
                  <a:moveTo>
                    <a:pt x="13868400" y="10966196"/>
                  </a:moveTo>
                  <a:lnTo>
                    <a:pt x="13716000" y="10966196"/>
                  </a:lnTo>
                  <a:lnTo>
                    <a:pt x="13716000" y="10915396"/>
                  </a:lnTo>
                  <a:lnTo>
                    <a:pt x="13868400" y="10915396"/>
                  </a:lnTo>
                  <a:close/>
                  <a:moveTo>
                    <a:pt x="13512800" y="10915396"/>
                  </a:moveTo>
                  <a:lnTo>
                    <a:pt x="13360400" y="10915396"/>
                  </a:lnTo>
                  <a:lnTo>
                    <a:pt x="13360400" y="10864596"/>
                  </a:lnTo>
                  <a:lnTo>
                    <a:pt x="13512800" y="10864596"/>
                  </a:lnTo>
                  <a:close/>
                  <a:moveTo>
                    <a:pt x="13157200" y="10864596"/>
                  </a:moveTo>
                  <a:lnTo>
                    <a:pt x="13004800" y="10864596"/>
                  </a:lnTo>
                  <a:lnTo>
                    <a:pt x="13004800" y="10813796"/>
                  </a:lnTo>
                  <a:lnTo>
                    <a:pt x="13157200" y="10813796"/>
                  </a:lnTo>
                  <a:close/>
                  <a:moveTo>
                    <a:pt x="12801600" y="10813796"/>
                  </a:moveTo>
                  <a:lnTo>
                    <a:pt x="12649200" y="10813796"/>
                  </a:lnTo>
                  <a:lnTo>
                    <a:pt x="12649200" y="10762996"/>
                  </a:lnTo>
                  <a:lnTo>
                    <a:pt x="12801600" y="10762996"/>
                  </a:lnTo>
                  <a:close/>
                  <a:moveTo>
                    <a:pt x="12446000" y="10762996"/>
                  </a:moveTo>
                  <a:lnTo>
                    <a:pt x="12293600" y="10762996"/>
                  </a:lnTo>
                  <a:lnTo>
                    <a:pt x="12293600" y="10712196"/>
                  </a:lnTo>
                  <a:lnTo>
                    <a:pt x="12446000" y="10712196"/>
                  </a:lnTo>
                  <a:close/>
                  <a:moveTo>
                    <a:pt x="12090400" y="10712196"/>
                  </a:moveTo>
                  <a:lnTo>
                    <a:pt x="11938000" y="10712196"/>
                  </a:lnTo>
                  <a:lnTo>
                    <a:pt x="11938000" y="10661396"/>
                  </a:lnTo>
                  <a:lnTo>
                    <a:pt x="12090400" y="10661396"/>
                  </a:lnTo>
                  <a:close/>
                  <a:moveTo>
                    <a:pt x="11734800" y="10661396"/>
                  </a:moveTo>
                  <a:lnTo>
                    <a:pt x="11582400" y="10661396"/>
                  </a:lnTo>
                  <a:lnTo>
                    <a:pt x="11582400" y="10610596"/>
                  </a:lnTo>
                  <a:lnTo>
                    <a:pt x="11734800" y="10610596"/>
                  </a:lnTo>
                  <a:close/>
                  <a:moveTo>
                    <a:pt x="11379200" y="10610596"/>
                  </a:moveTo>
                  <a:lnTo>
                    <a:pt x="11226800" y="10610596"/>
                  </a:lnTo>
                  <a:lnTo>
                    <a:pt x="11226800" y="10559796"/>
                  </a:lnTo>
                  <a:lnTo>
                    <a:pt x="11379200" y="10559796"/>
                  </a:lnTo>
                  <a:close/>
                  <a:moveTo>
                    <a:pt x="11023600" y="10559796"/>
                  </a:moveTo>
                  <a:lnTo>
                    <a:pt x="10871200" y="10559796"/>
                  </a:lnTo>
                  <a:lnTo>
                    <a:pt x="10871200" y="10508996"/>
                  </a:lnTo>
                  <a:lnTo>
                    <a:pt x="11023600" y="10508996"/>
                  </a:lnTo>
                  <a:close/>
                  <a:moveTo>
                    <a:pt x="10668000" y="10508996"/>
                  </a:moveTo>
                  <a:lnTo>
                    <a:pt x="10515600" y="10508996"/>
                  </a:lnTo>
                  <a:lnTo>
                    <a:pt x="10515600" y="10458196"/>
                  </a:lnTo>
                  <a:lnTo>
                    <a:pt x="10668000" y="10458196"/>
                  </a:lnTo>
                  <a:close/>
                  <a:moveTo>
                    <a:pt x="10312400" y="10458196"/>
                  </a:moveTo>
                  <a:lnTo>
                    <a:pt x="10160000" y="10458196"/>
                  </a:lnTo>
                  <a:lnTo>
                    <a:pt x="10160000" y="10407396"/>
                  </a:lnTo>
                  <a:lnTo>
                    <a:pt x="10312400" y="10407396"/>
                  </a:lnTo>
                  <a:close/>
                  <a:moveTo>
                    <a:pt x="9956800" y="10407396"/>
                  </a:moveTo>
                  <a:lnTo>
                    <a:pt x="9804400" y="10407396"/>
                  </a:lnTo>
                  <a:lnTo>
                    <a:pt x="9804400" y="10356596"/>
                  </a:lnTo>
                  <a:lnTo>
                    <a:pt x="9956800" y="10356596"/>
                  </a:lnTo>
                  <a:close/>
                  <a:moveTo>
                    <a:pt x="9601200" y="10356596"/>
                  </a:moveTo>
                  <a:lnTo>
                    <a:pt x="9448800" y="10356596"/>
                  </a:lnTo>
                  <a:lnTo>
                    <a:pt x="9448800" y="10305796"/>
                  </a:lnTo>
                  <a:lnTo>
                    <a:pt x="9601200" y="10305796"/>
                  </a:lnTo>
                  <a:close/>
                  <a:moveTo>
                    <a:pt x="9245600" y="10305796"/>
                  </a:moveTo>
                  <a:lnTo>
                    <a:pt x="9093200" y="10305796"/>
                  </a:lnTo>
                  <a:lnTo>
                    <a:pt x="9093200" y="10254996"/>
                  </a:lnTo>
                  <a:lnTo>
                    <a:pt x="9245600" y="10254996"/>
                  </a:lnTo>
                  <a:close/>
                  <a:moveTo>
                    <a:pt x="8890000" y="10254996"/>
                  </a:moveTo>
                  <a:lnTo>
                    <a:pt x="8737600" y="10254996"/>
                  </a:lnTo>
                  <a:lnTo>
                    <a:pt x="8737600" y="10204196"/>
                  </a:lnTo>
                  <a:lnTo>
                    <a:pt x="8890000" y="10204196"/>
                  </a:lnTo>
                  <a:close/>
                  <a:moveTo>
                    <a:pt x="8534400" y="10204196"/>
                  </a:moveTo>
                  <a:lnTo>
                    <a:pt x="8382000" y="10204196"/>
                  </a:lnTo>
                  <a:lnTo>
                    <a:pt x="8382000" y="10153396"/>
                  </a:lnTo>
                  <a:lnTo>
                    <a:pt x="8534400" y="10153396"/>
                  </a:lnTo>
                  <a:close/>
                  <a:moveTo>
                    <a:pt x="8178800" y="10153396"/>
                  </a:moveTo>
                  <a:lnTo>
                    <a:pt x="8026400" y="10153396"/>
                  </a:lnTo>
                  <a:lnTo>
                    <a:pt x="8026400" y="10102596"/>
                  </a:lnTo>
                  <a:lnTo>
                    <a:pt x="8178800" y="10102596"/>
                  </a:lnTo>
                  <a:close/>
                  <a:moveTo>
                    <a:pt x="7823200" y="10102596"/>
                  </a:moveTo>
                  <a:lnTo>
                    <a:pt x="7670800" y="10102596"/>
                  </a:lnTo>
                  <a:lnTo>
                    <a:pt x="7670800" y="10051796"/>
                  </a:lnTo>
                  <a:lnTo>
                    <a:pt x="7823200" y="10051796"/>
                  </a:lnTo>
                  <a:close/>
                  <a:moveTo>
                    <a:pt x="7467600" y="10051796"/>
                  </a:moveTo>
                  <a:lnTo>
                    <a:pt x="7315200" y="10051796"/>
                  </a:lnTo>
                  <a:lnTo>
                    <a:pt x="7315200" y="10000996"/>
                  </a:lnTo>
                  <a:lnTo>
                    <a:pt x="7467600" y="10000996"/>
                  </a:lnTo>
                  <a:close/>
                  <a:moveTo>
                    <a:pt x="7112000" y="10000996"/>
                  </a:moveTo>
                  <a:lnTo>
                    <a:pt x="6959600" y="10000996"/>
                  </a:lnTo>
                  <a:lnTo>
                    <a:pt x="6959600" y="9950196"/>
                  </a:lnTo>
                  <a:lnTo>
                    <a:pt x="7112000" y="9950196"/>
                  </a:lnTo>
                  <a:close/>
                  <a:moveTo>
                    <a:pt x="6756400" y="9950196"/>
                  </a:moveTo>
                  <a:lnTo>
                    <a:pt x="6604000" y="9950196"/>
                  </a:lnTo>
                  <a:lnTo>
                    <a:pt x="6604000" y="9899396"/>
                  </a:lnTo>
                  <a:lnTo>
                    <a:pt x="6756400" y="9899396"/>
                  </a:lnTo>
                  <a:close/>
                  <a:moveTo>
                    <a:pt x="6400800" y="9899396"/>
                  </a:moveTo>
                  <a:lnTo>
                    <a:pt x="6248400" y="9899396"/>
                  </a:lnTo>
                  <a:lnTo>
                    <a:pt x="6248400" y="9848596"/>
                  </a:lnTo>
                  <a:lnTo>
                    <a:pt x="6400800" y="9848596"/>
                  </a:lnTo>
                  <a:close/>
                  <a:moveTo>
                    <a:pt x="6045200" y="9848596"/>
                  </a:moveTo>
                  <a:lnTo>
                    <a:pt x="5892800" y="9848596"/>
                  </a:lnTo>
                  <a:lnTo>
                    <a:pt x="5892800" y="9797796"/>
                  </a:lnTo>
                  <a:lnTo>
                    <a:pt x="6045200" y="9797796"/>
                  </a:lnTo>
                  <a:close/>
                  <a:moveTo>
                    <a:pt x="5689600" y="9797796"/>
                  </a:moveTo>
                  <a:lnTo>
                    <a:pt x="5537200" y="9797796"/>
                  </a:lnTo>
                  <a:lnTo>
                    <a:pt x="5537200" y="9746996"/>
                  </a:lnTo>
                  <a:lnTo>
                    <a:pt x="5689600" y="9746996"/>
                  </a:lnTo>
                  <a:close/>
                  <a:moveTo>
                    <a:pt x="5334000" y="9746996"/>
                  </a:moveTo>
                  <a:lnTo>
                    <a:pt x="5181600" y="9746996"/>
                  </a:lnTo>
                  <a:lnTo>
                    <a:pt x="5181600" y="9696196"/>
                  </a:lnTo>
                  <a:lnTo>
                    <a:pt x="5334000" y="9696196"/>
                  </a:lnTo>
                  <a:close/>
                  <a:moveTo>
                    <a:pt x="4978400" y="9696196"/>
                  </a:moveTo>
                  <a:lnTo>
                    <a:pt x="4826000" y="9696196"/>
                  </a:lnTo>
                  <a:lnTo>
                    <a:pt x="4826000" y="9645396"/>
                  </a:lnTo>
                  <a:lnTo>
                    <a:pt x="4978400" y="9645396"/>
                  </a:lnTo>
                  <a:close/>
                  <a:moveTo>
                    <a:pt x="4622800" y="9645396"/>
                  </a:moveTo>
                  <a:lnTo>
                    <a:pt x="4470400" y="9645396"/>
                  </a:lnTo>
                  <a:lnTo>
                    <a:pt x="4470400" y="9594596"/>
                  </a:lnTo>
                  <a:lnTo>
                    <a:pt x="4622800" y="9594596"/>
                  </a:lnTo>
                  <a:close/>
                  <a:moveTo>
                    <a:pt x="4267200" y="9594596"/>
                  </a:moveTo>
                  <a:lnTo>
                    <a:pt x="4114800" y="9594596"/>
                  </a:lnTo>
                  <a:lnTo>
                    <a:pt x="4114800" y="9543796"/>
                  </a:lnTo>
                  <a:lnTo>
                    <a:pt x="4267200" y="9543796"/>
                  </a:lnTo>
                  <a:close/>
                  <a:moveTo>
                    <a:pt x="3911600" y="9543796"/>
                  </a:moveTo>
                  <a:lnTo>
                    <a:pt x="3759200" y="9543796"/>
                  </a:lnTo>
                  <a:lnTo>
                    <a:pt x="3759200" y="9492996"/>
                  </a:lnTo>
                  <a:lnTo>
                    <a:pt x="3911600" y="9492996"/>
                  </a:lnTo>
                  <a:close/>
                  <a:moveTo>
                    <a:pt x="3556000" y="9492996"/>
                  </a:moveTo>
                  <a:lnTo>
                    <a:pt x="3403600" y="9492996"/>
                  </a:lnTo>
                  <a:lnTo>
                    <a:pt x="3403600" y="9442196"/>
                  </a:lnTo>
                  <a:lnTo>
                    <a:pt x="3556000" y="9442196"/>
                  </a:lnTo>
                  <a:close/>
                  <a:moveTo>
                    <a:pt x="3200400" y="9442196"/>
                  </a:moveTo>
                  <a:lnTo>
                    <a:pt x="3048000" y="9442196"/>
                  </a:lnTo>
                  <a:lnTo>
                    <a:pt x="3048000" y="9391396"/>
                  </a:lnTo>
                  <a:lnTo>
                    <a:pt x="3200400" y="9391396"/>
                  </a:lnTo>
                  <a:close/>
                  <a:moveTo>
                    <a:pt x="2844800" y="9391396"/>
                  </a:moveTo>
                  <a:lnTo>
                    <a:pt x="2692400" y="9391396"/>
                  </a:lnTo>
                  <a:lnTo>
                    <a:pt x="2692400" y="9340596"/>
                  </a:lnTo>
                  <a:lnTo>
                    <a:pt x="2844800" y="9340596"/>
                  </a:lnTo>
                  <a:close/>
                  <a:moveTo>
                    <a:pt x="2489200" y="9340596"/>
                  </a:moveTo>
                  <a:lnTo>
                    <a:pt x="2336800" y="9340596"/>
                  </a:lnTo>
                  <a:lnTo>
                    <a:pt x="2336800" y="9289796"/>
                  </a:lnTo>
                  <a:lnTo>
                    <a:pt x="2489200" y="9289796"/>
                  </a:lnTo>
                  <a:close/>
                  <a:moveTo>
                    <a:pt x="2133600" y="9289796"/>
                  </a:moveTo>
                  <a:lnTo>
                    <a:pt x="1981200" y="9289796"/>
                  </a:lnTo>
                  <a:lnTo>
                    <a:pt x="1981200" y="9238996"/>
                  </a:lnTo>
                  <a:lnTo>
                    <a:pt x="2133600" y="9238996"/>
                  </a:lnTo>
                  <a:close/>
                  <a:moveTo>
                    <a:pt x="1778000" y="9238996"/>
                  </a:moveTo>
                  <a:lnTo>
                    <a:pt x="1625600" y="9238996"/>
                  </a:lnTo>
                  <a:lnTo>
                    <a:pt x="1625600" y="9188196"/>
                  </a:lnTo>
                  <a:lnTo>
                    <a:pt x="1778000" y="9188196"/>
                  </a:lnTo>
                  <a:close/>
                  <a:moveTo>
                    <a:pt x="1422400" y="9188196"/>
                  </a:moveTo>
                  <a:lnTo>
                    <a:pt x="1270000" y="9188196"/>
                  </a:lnTo>
                  <a:lnTo>
                    <a:pt x="1270000" y="9137396"/>
                  </a:lnTo>
                  <a:lnTo>
                    <a:pt x="1422400" y="9137396"/>
                  </a:lnTo>
                  <a:close/>
                  <a:moveTo>
                    <a:pt x="1066800" y="9137396"/>
                  </a:moveTo>
                  <a:lnTo>
                    <a:pt x="914400" y="9137396"/>
                  </a:lnTo>
                  <a:lnTo>
                    <a:pt x="914400" y="9086596"/>
                  </a:lnTo>
                  <a:lnTo>
                    <a:pt x="1066800" y="9086596"/>
                  </a:lnTo>
                  <a:close/>
                  <a:moveTo>
                    <a:pt x="711200" y="9086596"/>
                  </a:moveTo>
                  <a:lnTo>
                    <a:pt x="558800" y="9086596"/>
                  </a:lnTo>
                  <a:lnTo>
                    <a:pt x="558800" y="9035796"/>
                  </a:lnTo>
                  <a:lnTo>
                    <a:pt x="711200" y="9035796"/>
                  </a:lnTo>
                  <a:close/>
                  <a:moveTo>
                    <a:pt x="355600" y="9035796"/>
                  </a:moveTo>
                  <a:lnTo>
                    <a:pt x="203200" y="9035796"/>
                  </a:lnTo>
                  <a:lnTo>
                    <a:pt x="203200" y="8984996"/>
                  </a:lnTo>
                  <a:lnTo>
                    <a:pt x="355600" y="8984996"/>
                  </a:lnTo>
                  <a:close/>
                  <a:moveTo>
                    <a:pt x="0" y="8984996"/>
                  </a:moveTo>
                  <a:lnTo>
                    <a:pt x="1652270" y="8984996"/>
                  </a:lnTo>
                  <a:lnTo>
                    <a:pt x="1652270" y="8959596"/>
                  </a:lnTo>
                  <a:lnTo>
                    <a:pt x="1652270" y="8984996"/>
                  </a:lnTo>
                  <a:cubicBezTo>
                    <a:pt x="1622044" y="8984996"/>
                    <a:pt x="1592199" y="8983091"/>
                    <a:pt x="1562989" y="8979408"/>
                  </a:cubicBezTo>
                  <a:lnTo>
                    <a:pt x="1569339" y="8928989"/>
                  </a:lnTo>
                  <a:cubicBezTo>
                    <a:pt x="1596517" y="8932418"/>
                    <a:pt x="1624203" y="8934196"/>
                    <a:pt x="1652270" y="8934196"/>
                  </a:cubicBezTo>
                  <a:lnTo>
                    <a:pt x="1718437" y="8934196"/>
                  </a:lnTo>
                  <a:close/>
                  <a:moveTo>
                    <a:pt x="1360932" y="8871458"/>
                  </a:moveTo>
                  <a:cubicBezTo>
                    <a:pt x="1312672" y="8849487"/>
                    <a:pt x="1267206" y="8822309"/>
                    <a:pt x="1225550" y="8790559"/>
                  </a:cubicBezTo>
                  <a:lnTo>
                    <a:pt x="1256284" y="8750173"/>
                  </a:lnTo>
                  <a:cubicBezTo>
                    <a:pt x="1295019" y="8779637"/>
                    <a:pt x="1337056" y="8804910"/>
                    <a:pt x="1381887" y="8825230"/>
                  </a:cubicBezTo>
                  <a:close/>
                  <a:moveTo>
                    <a:pt x="1079119" y="11802237"/>
                  </a:moveTo>
                  <a:cubicBezTo>
                    <a:pt x="1048512" y="11759692"/>
                    <a:pt x="1022604" y="11713464"/>
                    <a:pt x="1002157" y="11664442"/>
                  </a:cubicBezTo>
                  <a:lnTo>
                    <a:pt x="1049020" y="11644757"/>
                  </a:lnTo>
                  <a:cubicBezTo>
                    <a:pt x="1068070" y="11690223"/>
                    <a:pt x="1092073" y="11733022"/>
                    <a:pt x="1120394" y="11772519"/>
                  </a:cubicBezTo>
                  <a:close/>
                  <a:moveTo>
                    <a:pt x="951103" y="11460734"/>
                  </a:moveTo>
                  <a:cubicBezTo>
                    <a:pt x="948944" y="11438636"/>
                    <a:pt x="947928" y="11416157"/>
                    <a:pt x="947928" y="11393424"/>
                  </a:cubicBezTo>
                  <a:lnTo>
                    <a:pt x="947928" y="11305921"/>
                  </a:lnTo>
                  <a:lnTo>
                    <a:pt x="998728" y="11305921"/>
                  </a:lnTo>
                  <a:lnTo>
                    <a:pt x="998728" y="11393424"/>
                  </a:lnTo>
                  <a:lnTo>
                    <a:pt x="973328" y="11393424"/>
                  </a:lnTo>
                  <a:lnTo>
                    <a:pt x="998728" y="11393424"/>
                  </a:lnTo>
                  <a:cubicBezTo>
                    <a:pt x="998728" y="11414506"/>
                    <a:pt x="999744" y="11435334"/>
                    <a:pt x="1001649" y="11455908"/>
                  </a:cubicBezTo>
                  <a:close/>
                  <a:moveTo>
                    <a:pt x="947928" y="11102721"/>
                  </a:moveTo>
                  <a:lnTo>
                    <a:pt x="947928" y="10950321"/>
                  </a:lnTo>
                  <a:lnTo>
                    <a:pt x="998728" y="10950321"/>
                  </a:lnTo>
                  <a:lnTo>
                    <a:pt x="998728" y="11102721"/>
                  </a:lnTo>
                  <a:close/>
                  <a:moveTo>
                    <a:pt x="998728" y="10747121"/>
                  </a:moveTo>
                  <a:lnTo>
                    <a:pt x="998728" y="10594721"/>
                  </a:lnTo>
                  <a:lnTo>
                    <a:pt x="998728" y="10747121"/>
                  </a:lnTo>
                  <a:close/>
                  <a:moveTo>
                    <a:pt x="998728" y="10391521"/>
                  </a:moveTo>
                  <a:lnTo>
                    <a:pt x="998728" y="10239121"/>
                  </a:lnTo>
                  <a:lnTo>
                    <a:pt x="998728" y="10391521"/>
                  </a:lnTo>
                  <a:close/>
                  <a:moveTo>
                    <a:pt x="998728" y="10035921"/>
                  </a:moveTo>
                  <a:lnTo>
                    <a:pt x="998728" y="9883521"/>
                  </a:lnTo>
                  <a:lnTo>
                    <a:pt x="998728" y="10035921"/>
                  </a:lnTo>
                  <a:close/>
                  <a:moveTo>
                    <a:pt x="998728" y="9680321"/>
                  </a:moveTo>
                  <a:lnTo>
                    <a:pt x="998728" y="9527921"/>
                  </a:lnTo>
                  <a:lnTo>
                    <a:pt x="998728" y="9680321"/>
                  </a:lnTo>
                  <a:close/>
                  <a:moveTo>
                    <a:pt x="998728" y="9324721"/>
                  </a:moveTo>
                  <a:lnTo>
                    <a:pt x="998728" y="9172321"/>
                  </a:lnTo>
                  <a:lnTo>
                    <a:pt x="998728" y="9324721"/>
                  </a:lnTo>
                  <a:close/>
                  <a:moveTo>
                    <a:pt x="998728" y="8969121"/>
                  </a:moveTo>
                  <a:lnTo>
                    <a:pt x="998728" y="8816721"/>
                  </a:lnTo>
                  <a:lnTo>
                    <a:pt x="998728" y="8969121"/>
                  </a:lnTo>
                  <a:close/>
                  <a:moveTo>
                    <a:pt x="998728" y="8613521"/>
                  </a:moveTo>
                  <a:lnTo>
                    <a:pt x="998728" y="8461121"/>
                  </a:lnTo>
                  <a:lnTo>
                    <a:pt x="998728" y="8613521"/>
                  </a:lnTo>
                  <a:close/>
                  <a:moveTo>
                    <a:pt x="998728" y="8257921"/>
                  </a:moveTo>
                  <a:lnTo>
                    <a:pt x="998728" y="8105521"/>
                  </a:lnTo>
                  <a:lnTo>
                    <a:pt x="998728" y="8257921"/>
                  </a:lnTo>
                  <a:close/>
                  <a:moveTo>
                    <a:pt x="998728" y="7902321"/>
                  </a:moveTo>
                  <a:lnTo>
                    <a:pt x="998728" y="7749921"/>
                  </a:lnTo>
                  <a:lnTo>
                    <a:pt x="998728" y="7902321"/>
                  </a:lnTo>
                  <a:close/>
                  <a:moveTo>
                    <a:pt x="998728" y="7546721"/>
                  </a:moveTo>
                  <a:lnTo>
                    <a:pt x="998728" y="7394321"/>
                  </a:lnTo>
                  <a:lnTo>
                    <a:pt x="998728" y="7546721"/>
                  </a:lnTo>
                  <a:close/>
                  <a:moveTo>
                    <a:pt x="998728" y="7191121"/>
                  </a:moveTo>
                  <a:lnTo>
                    <a:pt x="998728" y="7038721"/>
                  </a:lnTo>
                  <a:lnTo>
                    <a:pt x="998728" y="7191121"/>
                  </a:lnTo>
                  <a:close/>
                  <a:moveTo>
                    <a:pt x="998728" y="6835521"/>
                  </a:moveTo>
                  <a:lnTo>
                    <a:pt x="998728" y="6683121"/>
                  </a:lnTo>
                  <a:lnTo>
                    <a:pt x="998728" y="6835521"/>
                  </a:lnTo>
                  <a:close/>
                  <a:moveTo>
                    <a:pt x="998728" y="6479921"/>
                  </a:moveTo>
                  <a:lnTo>
                    <a:pt x="998728" y="6327521"/>
                  </a:lnTo>
                  <a:lnTo>
                    <a:pt x="998728" y="6479921"/>
                  </a:lnTo>
                  <a:close/>
                  <a:moveTo>
                    <a:pt x="998728" y="6124321"/>
                  </a:moveTo>
                  <a:lnTo>
                    <a:pt x="998728" y="5971921"/>
                  </a:lnTo>
                  <a:lnTo>
                    <a:pt x="998728" y="6124321"/>
                  </a:lnTo>
                  <a:close/>
                  <a:moveTo>
                    <a:pt x="998728" y="5768721"/>
                  </a:moveTo>
                  <a:lnTo>
                    <a:pt x="998728" y="5616321"/>
                  </a:lnTo>
                  <a:lnTo>
                    <a:pt x="998728" y="5768721"/>
                  </a:lnTo>
                  <a:close/>
                  <a:moveTo>
                    <a:pt x="998728" y="5413121"/>
                  </a:moveTo>
                  <a:lnTo>
                    <a:pt x="998728" y="5260721"/>
                  </a:lnTo>
                  <a:lnTo>
                    <a:pt x="998728" y="5413121"/>
                  </a:lnTo>
                  <a:close/>
                  <a:moveTo>
                    <a:pt x="998728" y="5057521"/>
                  </a:moveTo>
                  <a:lnTo>
                    <a:pt x="998728" y="4905121"/>
                  </a:lnTo>
                  <a:lnTo>
                    <a:pt x="998728" y="5057521"/>
                  </a:lnTo>
                  <a:close/>
                  <a:moveTo>
                    <a:pt x="998728" y="4701921"/>
                  </a:moveTo>
                  <a:lnTo>
                    <a:pt x="998728" y="4549521"/>
                  </a:lnTo>
                  <a:lnTo>
                    <a:pt x="998728" y="4701921"/>
                  </a:lnTo>
                  <a:close/>
                  <a:moveTo>
                    <a:pt x="998728" y="4346321"/>
                  </a:moveTo>
                  <a:lnTo>
                    <a:pt x="998728" y="4193921"/>
                  </a:lnTo>
                  <a:lnTo>
                    <a:pt x="998728" y="4346321"/>
                  </a:lnTo>
                  <a:close/>
                  <a:moveTo>
                    <a:pt x="998728" y="3990721"/>
                  </a:moveTo>
                  <a:lnTo>
                    <a:pt x="998728" y="3838321"/>
                  </a:lnTo>
                  <a:lnTo>
                    <a:pt x="998728" y="3990721"/>
                  </a:lnTo>
                  <a:close/>
                  <a:moveTo>
                    <a:pt x="998728" y="3635121"/>
                  </a:moveTo>
                  <a:lnTo>
                    <a:pt x="998728" y="3482721"/>
                  </a:lnTo>
                  <a:lnTo>
                    <a:pt x="998728" y="3635121"/>
                  </a:lnTo>
                  <a:close/>
                  <a:moveTo>
                    <a:pt x="998728" y="3279521"/>
                  </a:moveTo>
                  <a:lnTo>
                    <a:pt x="998728" y="3127121"/>
                  </a:lnTo>
                  <a:lnTo>
                    <a:pt x="998728" y="3279521"/>
                  </a:lnTo>
                  <a:close/>
                  <a:moveTo>
                    <a:pt x="998728" y="2923921"/>
                  </a:moveTo>
                  <a:lnTo>
                    <a:pt x="998728" y="2771521"/>
                  </a:lnTo>
                  <a:lnTo>
                    <a:pt x="998728" y="2923921"/>
                  </a:lnTo>
                  <a:close/>
                  <a:moveTo>
                    <a:pt x="998728" y="2568321"/>
                  </a:moveTo>
                  <a:lnTo>
                    <a:pt x="998728" y="2415921"/>
                  </a:lnTo>
                  <a:lnTo>
                    <a:pt x="998728" y="2568321"/>
                  </a:lnTo>
                  <a:close/>
                  <a:moveTo>
                    <a:pt x="998728" y="2212721"/>
                  </a:moveTo>
                  <a:lnTo>
                    <a:pt x="998728" y="2060321"/>
                  </a:lnTo>
                  <a:lnTo>
                    <a:pt x="998728" y="2212721"/>
                  </a:lnTo>
                  <a:close/>
                  <a:moveTo>
                    <a:pt x="998728" y="1857121"/>
                  </a:moveTo>
                  <a:lnTo>
                    <a:pt x="998728" y="1704721"/>
                  </a:lnTo>
                  <a:lnTo>
                    <a:pt x="998728" y="1857121"/>
                  </a:lnTo>
                  <a:close/>
                  <a:moveTo>
                    <a:pt x="998728" y="1501521"/>
                  </a:moveTo>
                  <a:lnTo>
                    <a:pt x="998728" y="1349121"/>
                  </a:lnTo>
                  <a:lnTo>
                    <a:pt x="998728" y="1501521"/>
                  </a:lnTo>
                  <a:close/>
                  <a:moveTo>
                    <a:pt x="998728" y="1145921"/>
                  </a:moveTo>
                  <a:lnTo>
                    <a:pt x="998728" y="993521"/>
                  </a:lnTo>
                  <a:lnTo>
                    <a:pt x="998728" y="1145921"/>
                  </a:lnTo>
                  <a:close/>
                  <a:moveTo>
                    <a:pt x="998728" y="790321"/>
                  </a:moveTo>
                  <a:lnTo>
                    <a:pt x="998728" y="702945"/>
                  </a:lnTo>
                  <a:lnTo>
                    <a:pt x="973328" y="702945"/>
                  </a:lnTo>
                  <a:lnTo>
                    <a:pt x="947928" y="702945"/>
                  </a:lnTo>
                  <a:cubicBezTo>
                    <a:pt x="947928" y="649097"/>
                    <a:pt x="954024" y="596519"/>
                    <a:pt x="965581" y="546100"/>
                  </a:cubicBezTo>
                  <a:lnTo>
                    <a:pt x="1015111" y="557403"/>
                  </a:lnTo>
                  <a:cubicBezTo>
                    <a:pt x="1004316" y="604139"/>
                    <a:pt x="998728" y="652907"/>
                    <a:pt x="998728" y="702945"/>
                  </a:cubicBezTo>
                  <a:lnTo>
                    <a:pt x="998728" y="790321"/>
                  </a:lnTo>
                  <a:close/>
                </a:path>
              </a:pathLst>
            </a:custGeom>
            <a:solidFill>
              <a:srgbClr val="FF3F4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6217432" y="367128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6848004" y="1668014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78185" y="8685616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531425" y="9449241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8992975" y="1563982"/>
            <a:ext cx="9525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5845365" y="1026721"/>
            <a:ext cx="7742483" cy="9429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r>
              <a:rPr lang="en-US" sz="6000" b="1" dirty="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System Architecture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82437" y="2753179"/>
            <a:ext cx="8261563" cy="3638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60"/>
              </a:lnSpc>
              <a:spcBef>
                <a:spcPct val="0"/>
              </a:spcBef>
            </a:pPr>
            <a:r>
              <a:rPr lang="en-US" sz="430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 Inference Engine</a:t>
            </a:r>
          </a:p>
          <a:p>
            <a:pPr algn="ctr">
              <a:lnSpc>
                <a:spcPts val="4320"/>
              </a:lnSpc>
              <a:spcBef>
                <a:spcPct val="0"/>
              </a:spcBef>
            </a:pPr>
            <a:r>
              <a:rPr lang="en-US" sz="360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Uses backward chaining to infer conclusions.</a:t>
            </a:r>
          </a:p>
          <a:p>
            <a:pPr algn="ctr">
              <a:lnSpc>
                <a:spcPts val="4320"/>
              </a:lnSpc>
              <a:spcBef>
                <a:spcPct val="0"/>
              </a:spcBef>
            </a:pPr>
            <a:r>
              <a:rPr lang="en-US" sz="360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Some diagnoses depend on others, creating a layered logic structure.</a:t>
            </a:r>
          </a:p>
          <a:p>
            <a:pPr algn="ctr">
              <a:lnSpc>
                <a:spcPts val="6360"/>
              </a:lnSpc>
              <a:spcBef>
                <a:spcPct val="0"/>
              </a:spcBef>
            </a:pPr>
            <a:endParaRPr lang="en-US" sz="3600" b="1">
              <a:solidFill>
                <a:srgbClr val="FFFFFF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805046" y="5764565"/>
            <a:ext cx="7357595" cy="2638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20"/>
              </a:lnSpc>
              <a:spcBef>
                <a:spcPct val="0"/>
              </a:spcBef>
            </a:pPr>
            <a:r>
              <a:rPr lang="en-US" sz="460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   Explanation Module</a:t>
            </a:r>
          </a:p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420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Maps each diagnosis to a clear explanation for user understanding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19837" y="2593574"/>
            <a:ext cx="1286550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b="1">
                <a:solidFill>
                  <a:srgbClr val="FF3F4A"/>
                </a:solidFill>
                <a:latin typeface="Arimo Bold"/>
                <a:ea typeface="Arimo Bold"/>
                <a:cs typeface="Arimo Bold"/>
                <a:sym typeface="Arimo Bold"/>
              </a:rPr>
              <a:t>03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805046" y="5616333"/>
            <a:ext cx="1286550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b="1">
                <a:solidFill>
                  <a:srgbClr val="FF3F4A"/>
                </a:solidFill>
                <a:latin typeface="Arimo Bold"/>
                <a:ea typeface="Arimo Bold"/>
                <a:cs typeface="Arimo Bold"/>
                <a:sym typeface="Arimo Bold"/>
              </a:rPr>
              <a:t>04</a:t>
            </a:r>
          </a:p>
        </p:txBody>
      </p:sp>
      <p:sp>
        <p:nvSpPr>
          <p:cNvPr id="14" name="Freeform 14"/>
          <p:cNvSpPr/>
          <p:nvPr/>
        </p:nvSpPr>
        <p:spPr>
          <a:xfrm rot="-1530803">
            <a:off x="4424668" y="1052878"/>
            <a:ext cx="1177102" cy="919235"/>
          </a:xfrm>
          <a:custGeom>
            <a:avLst/>
            <a:gdLst/>
            <a:ahLst/>
            <a:cxnLst/>
            <a:rect l="l" t="t" r="r" b="b"/>
            <a:pathLst>
              <a:path w="1177102" h="919235">
                <a:moveTo>
                  <a:pt x="0" y="0"/>
                </a:moveTo>
                <a:lnTo>
                  <a:pt x="1177102" y="0"/>
                </a:lnTo>
                <a:lnTo>
                  <a:pt x="1177102" y="919236"/>
                </a:lnTo>
                <a:lnTo>
                  <a:pt x="0" y="9192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5850" y="607350"/>
            <a:ext cx="17076300" cy="9072300"/>
            <a:chOff x="0" y="0"/>
            <a:chExt cx="22768400" cy="12096400"/>
          </a:xfrm>
        </p:grpSpPr>
        <p:sp>
          <p:nvSpPr>
            <p:cNvPr id="3" name="Freeform 3"/>
            <p:cNvSpPr/>
            <p:nvPr/>
          </p:nvSpPr>
          <p:spPr>
            <a:xfrm>
              <a:off x="-947928" y="0"/>
              <a:ext cx="23654258" cy="12032869"/>
            </a:xfrm>
            <a:custGeom>
              <a:avLst/>
              <a:gdLst/>
              <a:ahLst/>
              <a:cxnLst/>
              <a:rect l="l" t="t" r="r" b="b"/>
              <a:pathLst>
                <a:path w="23654258" h="12032869">
                  <a:moveTo>
                    <a:pt x="1042543" y="350774"/>
                  </a:moveTo>
                  <a:cubicBezTo>
                    <a:pt x="1069086" y="305054"/>
                    <a:pt x="1100709" y="262636"/>
                    <a:pt x="1136523" y="224155"/>
                  </a:cubicBezTo>
                  <a:lnTo>
                    <a:pt x="1173734" y="258826"/>
                  </a:lnTo>
                  <a:cubicBezTo>
                    <a:pt x="1140460" y="294513"/>
                    <a:pt x="1111123" y="333883"/>
                    <a:pt x="1086485" y="376301"/>
                  </a:cubicBezTo>
                  <a:close/>
                  <a:moveTo>
                    <a:pt x="1300988" y="93472"/>
                  </a:moveTo>
                  <a:cubicBezTo>
                    <a:pt x="1346327" y="67437"/>
                    <a:pt x="1394841" y="46228"/>
                    <a:pt x="1445768" y="30607"/>
                  </a:cubicBezTo>
                  <a:lnTo>
                    <a:pt x="1460627" y="79248"/>
                  </a:lnTo>
                  <a:cubicBezTo>
                    <a:pt x="1413383" y="93726"/>
                    <a:pt x="1368425" y="113284"/>
                    <a:pt x="1326388" y="137541"/>
                  </a:cubicBezTo>
                  <a:close/>
                  <a:moveTo>
                    <a:pt x="1653540" y="0"/>
                  </a:moveTo>
                  <a:lnTo>
                    <a:pt x="1805940" y="0"/>
                  </a:lnTo>
                  <a:lnTo>
                    <a:pt x="1805940" y="50800"/>
                  </a:lnTo>
                  <a:lnTo>
                    <a:pt x="1653540" y="50800"/>
                  </a:lnTo>
                  <a:close/>
                  <a:moveTo>
                    <a:pt x="2009140" y="50800"/>
                  </a:moveTo>
                  <a:lnTo>
                    <a:pt x="2161540" y="50800"/>
                  </a:lnTo>
                  <a:lnTo>
                    <a:pt x="2009140" y="50800"/>
                  </a:lnTo>
                  <a:close/>
                  <a:moveTo>
                    <a:pt x="2364740" y="50800"/>
                  </a:moveTo>
                  <a:lnTo>
                    <a:pt x="2517140" y="50800"/>
                  </a:lnTo>
                  <a:lnTo>
                    <a:pt x="2364740" y="50800"/>
                  </a:lnTo>
                  <a:close/>
                  <a:moveTo>
                    <a:pt x="2720340" y="50800"/>
                  </a:moveTo>
                  <a:lnTo>
                    <a:pt x="2872740" y="50800"/>
                  </a:lnTo>
                  <a:lnTo>
                    <a:pt x="2720340" y="50800"/>
                  </a:lnTo>
                  <a:close/>
                  <a:moveTo>
                    <a:pt x="3075940" y="50800"/>
                  </a:moveTo>
                  <a:lnTo>
                    <a:pt x="3228340" y="50800"/>
                  </a:lnTo>
                  <a:lnTo>
                    <a:pt x="3075940" y="50800"/>
                  </a:lnTo>
                  <a:close/>
                  <a:moveTo>
                    <a:pt x="3431540" y="50800"/>
                  </a:moveTo>
                  <a:lnTo>
                    <a:pt x="3583940" y="50800"/>
                  </a:lnTo>
                  <a:lnTo>
                    <a:pt x="3431540" y="50800"/>
                  </a:lnTo>
                  <a:close/>
                  <a:moveTo>
                    <a:pt x="3787140" y="50800"/>
                  </a:moveTo>
                  <a:lnTo>
                    <a:pt x="3939540" y="50800"/>
                  </a:lnTo>
                  <a:lnTo>
                    <a:pt x="3787140" y="50800"/>
                  </a:lnTo>
                  <a:close/>
                  <a:moveTo>
                    <a:pt x="4142740" y="50800"/>
                  </a:moveTo>
                  <a:lnTo>
                    <a:pt x="4295140" y="50800"/>
                  </a:lnTo>
                  <a:lnTo>
                    <a:pt x="4142740" y="50800"/>
                  </a:lnTo>
                  <a:close/>
                  <a:moveTo>
                    <a:pt x="4498340" y="50800"/>
                  </a:moveTo>
                  <a:lnTo>
                    <a:pt x="4650740" y="50800"/>
                  </a:lnTo>
                  <a:lnTo>
                    <a:pt x="4498340" y="50800"/>
                  </a:lnTo>
                  <a:close/>
                  <a:moveTo>
                    <a:pt x="4853940" y="50800"/>
                  </a:moveTo>
                  <a:lnTo>
                    <a:pt x="5006340" y="50800"/>
                  </a:lnTo>
                  <a:lnTo>
                    <a:pt x="4853940" y="50800"/>
                  </a:lnTo>
                  <a:close/>
                  <a:moveTo>
                    <a:pt x="5209540" y="50800"/>
                  </a:moveTo>
                  <a:lnTo>
                    <a:pt x="5361940" y="50800"/>
                  </a:lnTo>
                  <a:lnTo>
                    <a:pt x="5209540" y="50800"/>
                  </a:lnTo>
                  <a:close/>
                  <a:moveTo>
                    <a:pt x="5565140" y="50800"/>
                  </a:moveTo>
                  <a:lnTo>
                    <a:pt x="5717540" y="50800"/>
                  </a:lnTo>
                  <a:lnTo>
                    <a:pt x="5565140" y="50800"/>
                  </a:lnTo>
                  <a:close/>
                  <a:moveTo>
                    <a:pt x="5920740" y="50800"/>
                  </a:moveTo>
                  <a:lnTo>
                    <a:pt x="6073140" y="50800"/>
                  </a:lnTo>
                  <a:lnTo>
                    <a:pt x="5920740" y="50800"/>
                  </a:lnTo>
                  <a:close/>
                  <a:moveTo>
                    <a:pt x="6276340" y="50800"/>
                  </a:moveTo>
                  <a:lnTo>
                    <a:pt x="6428740" y="50800"/>
                  </a:lnTo>
                  <a:lnTo>
                    <a:pt x="6276340" y="50800"/>
                  </a:lnTo>
                  <a:close/>
                  <a:moveTo>
                    <a:pt x="6631940" y="50800"/>
                  </a:moveTo>
                  <a:lnTo>
                    <a:pt x="6784340" y="50800"/>
                  </a:lnTo>
                  <a:lnTo>
                    <a:pt x="6631940" y="50800"/>
                  </a:lnTo>
                  <a:close/>
                  <a:moveTo>
                    <a:pt x="6987540" y="50800"/>
                  </a:moveTo>
                  <a:lnTo>
                    <a:pt x="7139940" y="50800"/>
                  </a:lnTo>
                  <a:lnTo>
                    <a:pt x="6987540" y="50800"/>
                  </a:lnTo>
                  <a:close/>
                  <a:moveTo>
                    <a:pt x="7343140" y="50800"/>
                  </a:moveTo>
                  <a:lnTo>
                    <a:pt x="7495540" y="50800"/>
                  </a:lnTo>
                  <a:lnTo>
                    <a:pt x="7343140" y="50800"/>
                  </a:lnTo>
                  <a:close/>
                  <a:moveTo>
                    <a:pt x="7698740" y="50800"/>
                  </a:moveTo>
                  <a:lnTo>
                    <a:pt x="7851140" y="50800"/>
                  </a:lnTo>
                  <a:lnTo>
                    <a:pt x="7698740" y="50800"/>
                  </a:lnTo>
                  <a:close/>
                  <a:moveTo>
                    <a:pt x="8054340" y="50800"/>
                  </a:moveTo>
                  <a:lnTo>
                    <a:pt x="8206740" y="50800"/>
                  </a:lnTo>
                  <a:lnTo>
                    <a:pt x="8054340" y="50800"/>
                  </a:lnTo>
                  <a:close/>
                  <a:moveTo>
                    <a:pt x="8409940" y="50800"/>
                  </a:moveTo>
                  <a:lnTo>
                    <a:pt x="8562340" y="50800"/>
                  </a:lnTo>
                  <a:lnTo>
                    <a:pt x="8409940" y="50800"/>
                  </a:lnTo>
                  <a:close/>
                  <a:moveTo>
                    <a:pt x="8765540" y="50800"/>
                  </a:moveTo>
                  <a:lnTo>
                    <a:pt x="8917940" y="50800"/>
                  </a:lnTo>
                  <a:lnTo>
                    <a:pt x="8765540" y="50800"/>
                  </a:lnTo>
                  <a:close/>
                  <a:moveTo>
                    <a:pt x="9121140" y="50800"/>
                  </a:moveTo>
                  <a:lnTo>
                    <a:pt x="9273540" y="50800"/>
                  </a:lnTo>
                  <a:lnTo>
                    <a:pt x="9121140" y="50800"/>
                  </a:lnTo>
                  <a:close/>
                  <a:moveTo>
                    <a:pt x="9476740" y="50800"/>
                  </a:moveTo>
                  <a:lnTo>
                    <a:pt x="9629140" y="50800"/>
                  </a:lnTo>
                  <a:lnTo>
                    <a:pt x="9476740" y="50800"/>
                  </a:lnTo>
                  <a:close/>
                  <a:moveTo>
                    <a:pt x="9832340" y="50800"/>
                  </a:moveTo>
                  <a:lnTo>
                    <a:pt x="9984740" y="50800"/>
                  </a:lnTo>
                  <a:lnTo>
                    <a:pt x="9832340" y="50800"/>
                  </a:lnTo>
                  <a:close/>
                  <a:moveTo>
                    <a:pt x="10187940" y="50800"/>
                  </a:moveTo>
                  <a:lnTo>
                    <a:pt x="10340340" y="50800"/>
                  </a:lnTo>
                  <a:lnTo>
                    <a:pt x="10187940" y="50800"/>
                  </a:lnTo>
                  <a:close/>
                  <a:moveTo>
                    <a:pt x="10543540" y="50800"/>
                  </a:moveTo>
                  <a:lnTo>
                    <a:pt x="10695940" y="50800"/>
                  </a:lnTo>
                  <a:lnTo>
                    <a:pt x="10543540" y="50800"/>
                  </a:lnTo>
                  <a:close/>
                  <a:moveTo>
                    <a:pt x="10899140" y="50800"/>
                  </a:moveTo>
                  <a:lnTo>
                    <a:pt x="11051540" y="50800"/>
                  </a:lnTo>
                  <a:lnTo>
                    <a:pt x="10899140" y="50800"/>
                  </a:lnTo>
                  <a:close/>
                  <a:moveTo>
                    <a:pt x="11254740" y="50800"/>
                  </a:moveTo>
                  <a:lnTo>
                    <a:pt x="11407140" y="50800"/>
                  </a:lnTo>
                  <a:lnTo>
                    <a:pt x="11254740" y="50800"/>
                  </a:lnTo>
                  <a:close/>
                  <a:moveTo>
                    <a:pt x="11610340" y="50800"/>
                  </a:moveTo>
                  <a:lnTo>
                    <a:pt x="11762740" y="50800"/>
                  </a:lnTo>
                  <a:lnTo>
                    <a:pt x="11610340" y="50800"/>
                  </a:lnTo>
                  <a:close/>
                  <a:moveTo>
                    <a:pt x="11965940" y="50800"/>
                  </a:moveTo>
                  <a:lnTo>
                    <a:pt x="12118340" y="50800"/>
                  </a:lnTo>
                  <a:lnTo>
                    <a:pt x="11965940" y="50800"/>
                  </a:lnTo>
                  <a:close/>
                  <a:moveTo>
                    <a:pt x="12321540" y="50800"/>
                  </a:moveTo>
                  <a:lnTo>
                    <a:pt x="12473940" y="50800"/>
                  </a:lnTo>
                  <a:lnTo>
                    <a:pt x="12321540" y="50800"/>
                  </a:lnTo>
                  <a:close/>
                  <a:moveTo>
                    <a:pt x="12677140" y="50800"/>
                  </a:moveTo>
                  <a:lnTo>
                    <a:pt x="12829540" y="50800"/>
                  </a:lnTo>
                  <a:lnTo>
                    <a:pt x="12677140" y="50800"/>
                  </a:lnTo>
                  <a:close/>
                  <a:moveTo>
                    <a:pt x="13032740" y="50800"/>
                  </a:moveTo>
                  <a:lnTo>
                    <a:pt x="13185140" y="50800"/>
                  </a:lnTo>
                  <a:lnTo>
                    <a:pt x="13032740" y="50800"/>
                  </a:lnTo>
                  <a:close/>
                  <a:moveTo>
                    <a:pt x="13388340" y="50800"/>
                  </a:moveTo>
                  <a:lnTo>
                    <a:pt x="13540740" y="50800"/>
                  </a:lnTo>
                  <a:lnTo>
                    <a:pt x="13388340" y="50800"/>
                  </a:lnTo>
                  <a:close/>
                  <a:moveTo>
                    <a:pt x="13743940" y="50800"/>
                  </a:moveTo>
                  <a:lnTo>
                    <a:pt x="13896340" y="50800"/>
                  </a:lnTo>
                  <a:lnTo>
                    <a:pt x="13743940" y="50800"/>
                  </a:lnTo>
                  <a:close/>
                  <a:moveTo>
                    <a:pt x="14099541" y="50800"/>
                  </a:moveTo>
                  <a:lnTo>
                    <a:pt x="14251941" y="50800"/>
                  </a:lnTo>
                  <a:lnTo>
                    <a:pt x="14099541" y="50800"/>
                  </a:lnTo>
                  <a:close/>
                  <a:moveTo>
                    <a:pt x="14455141" y="50800"/>
                  </a:moveTo>
                  <a:lnTo>
                    <a:pt x="14607541" y="50800"/>
                  </a:lnTo>
                  <a:lnTo>
                    <a:pt x="14455141" y="50800"/>
                  </a:lnTo>
                  <a:close/>
                  <a:moveTo>
                    <a:pt x="14810741" y="50800"/>
                  </a:moveTo>
                  <a:lnTo>
                    <a:pt x="14963141" y="50800"/>
                  </a:lnTo>
                  <a:lnTo>
                    <a:pt x="14810741" y="50800"/>
                  </a:lnTo>
                  <a:close/>
                  <a:moveTo>
                    <a:pt x="15166341" y="50800"/>
                  </a:moveTo>
                  <a:lnTo>
                    <a:pt x="15318741" y="50800"/>
                  </a:lnTo>
                  <a:lnTo>
                    <a:pt x="15166341" y="50800"/>
                  </a:lnTo>
                  <a:close/>
                  <a:moveTo>
                    <a:pt x="15521941" y="50800"/>
                  </a:moveTo>
                  <a:lnTo>
                    <a:pt x="15674341" y="50800"/>
                  </a:lnTo>
                  <a:lnTo>
                    <a:pt x="15521941" y="50800"/>
                  </a:lnTo>
                  <a:close/>
                  <a:moveTo>
                    <a:pt x="15877541" y="50800"/>
                  </a:moveTo>
                  <a:lnTo>
                    <a:pt x="16029941" y="50800"/>
                  </a:lnTo>
                  <a:lnTo>
                    <a:pt x="15877541" y="50800"/>
                  </a:lnTo>
                  <a:close/>
                  <a:moveTo>
                    <a:pt x="16233141" y="50800"/>
                  </a:moveTo>
                  <a:lnTo>
                    <a:pt x="16385541" y="50800"/>
                  </a:lnTo>
                  <a:lnTo>
                    <a:pt x="16233141" y="50800"/>
                  </a:lnTo>
                  <a:close/>
                  <a:moveTo>
                    <a:pt x="16588741" y="50800"/>
                  </a:moveTo>
                  <a:lnTo>
                    <a:pt x="16741141" y="50800"/>
                  </a:lnTo>
                  <a:lnTo>
                    <a:pt x="16588741" y="50800"/>
                  </a:lnTo>
                  <a:close/>
                  <a:moveTo>
                    <a:pt x="16944341" y="50800"/>
                  </a:moveTo>
                  <a:lnTo>
                    <a:pt x="17096741" y="50800"/>
                  </a:lnTo>
                  <a:lnTo>
                    <a:pt x="16944341" y="50800"/>
                  </a:lnTo>
                  <a:close/>
                  <a:moveTo>
                    <a:pt x="17299941" y="50800"/>
                  </a:moveTo>
                  <a:lnTo>
                    <a:pt x="17452341" y="50800"/>
                  </a:lnTo>
                  <a:lnTo>
                    <a:pt x="17299941" y="50800"/>
                  </a:lnTo>
                  <a:close/>
                  <a:moveTo>
                    <a:pt x="17655541" y="50800"/>
                  </a:moveTo>
                  <a:lnTo>
                    <a:pt x="17807941" y="50800"/>
                  </a:lnTo>
                  <a:lnTo>
                    <a:pt x="17655541" y="50800"/>
                  </a:lnTo>
                  <a:close/>
                  <a:moveTo>
                    <a:pt x="18011141" y="50800"/>
                  </a:moveTo>
                  <a:lnTo>
                    <a:pt x="18163541" y="50800"/>
                  </a:lnTo>
                  <a:lnTo>
                    <a:pt x="18011141" y="50800"/>
                  </a:lnTo>
                  <a:close/>
                  <a:moveTo>
                    <a:pt x="18366741" y="50800"/>
                  </a:moveTo>
                  <a:lnTo>
                    <a:pt x="18519141" y="50800"/>
                  </a:lnTo>
                  <a:lnTo>
                    <a:pt x="18366741" y="50800"/>
                  </a:lnTo>
                  <a:close/>
                  <a:moveTo>
                    <a:pt x="18722341" y="50800"/>
                  </a:moveTo>
                  <a:lnTo>
                    <a:pt x="18874741" y="50800"/>
                  </a:lnTo>
                  <a:lnTo>
                    <a:pt x="18722341" y="50800"/>
                  </a:lnTo>
                  <a:close/>
                  <a:moveTo>
                    <a:pt x="19077941" y="50800"/>
                  </a:moveTo>
                  <a:lnTo>
                    <a:pt x="19230341" y="50800"/>
                  </a:lnTo>
                  <a:lnTo>
                    <a:pt x="19077941" y="50800"/>
                  </a:lnTo>
                  <a:close/>
                  <a:moveTo>
                    <a:pt x="19433541" y="50800"/>
                  </a:moveTo>
                  <a:lnTo>
                    <a:pt x="19585941" y="50800"/>
                  </a:lnTo>
                  <a:lnTo>
                    <a:pt x="19433541" y="50800"/>
                  </a:lnTo>
                  <a:close/>
                  <a:moveTo>
                    <a:pt x="19789141" y="50800"/>
                  </a:moveTo>
                  <a:lnTo>
                    <a:pt x="19941541" y="50800"/>
                  </a:lnTo>
                  <a:lnTo>
                    <a:pt x="19789141" y="50800"/>
                  </a:lnTo>
                  <a:close/>
                  <a:moveTo>
                    <a:pt x="20144741" y="50800"/>
                  </a:moveTo>
                  <a:lnTo>
                    <a:pt x="20297141" y="50800"/>
                  </a:lnTo>
                  <a:lnTo>
                    <a:pt x="20144741" y="50800"/>
                  </a:lnTo>
                  <a:close/>
                  <a:moveTo>
                    <a:pt x="20500341" y="50800"/>
                  </a:moveTo>
                  <a:lnTo>
                    <a:pt x="20652741" y="50800"/>
                  </a:lnTo>
                  <a:lnTo>
                    <a:pt x="20500341" y="50800"/>
                  </a:lnTo>
                  <a:close/>
                  <a:moveTo>
                    <a:pt x="20855941" y="50800"/>
                  </a:moveTo>
                  <a:lnTo>
                    <a:pt x="21008341" y="50800"/>
                  </a:lnTo>
                  <a:lnTo>
                    <a:pt x="20855941" y="50800"/>
                  </a:lnTo>
                  <a:close/>
                  <a:moveTo>
                    <a:pt x="21211541" y="50800"/>
                  </a:moveTo>
                  <a:lnTo>
                    <a:pt x="21363941" y="50800"/>
                  </a:lnTo>
                  <a:lnTo>
                    <a:pt x="21211541" y="50800"/>
                  </a:lnTo>
                  <a:close/>
                  <a:moveTo>
                    <a:pt x="21567141" y="50800"/>
                  </a:moveTo>
                  <a:lnTo>
                    <a:pt x="21719541" y="50800"/>
                  </a:lnTo>
                  <a:lnTo>
                    <a:pt x="21567141" y="50800"/>
                  </a:lnTo>
                  <a:close/>
                  <a:moveTo>
                    <a:pt x="21922741" y="50800"/>
                  </a:moveTo>
                  <a:lnTo>
                    <a:pt x="22075141" y="50800"/>
                  </a:lnTo>
                  <a:lnTo>
                    <a:pt x="21922741" y="50800"/>
                  </a:lnTo>
                  <a:close/>
                  <a:moveTo>
                    <a:pt x="22278341" y="50800"/>
                  </a:moveTo>
                  <a:lnTo>
                    <a:pt x="22430741" y="50800"/>
                  </a:lnTo>
                  <a:lnTo>
                    <a:pt x="22278341" y="50800"/>
                  </a:lnTo>
                  <a:close/>
                  <a:moveTo>
                    <a:pt x="22633941" y="50800"/>
                  </a:moveTo>
                  <a:lnTo>
                    <a:pt x="22786341" y="50800"/>
                  </a:lnTo>
                  <a:lnTo>
                    <a:pt x="22633941" y="50800"/>
                  </a:lnTo>
                  <a:close/>
                  <a:moveTo>
                    <a:pt x="22989541" y="50800"/>
                  </a:moveTo>
                  <a:lnTo>
                    <a:pt x="23012018" y="50800"/>
                  </a:lnTo>
                  <a:lnTo>
                    <a:pt x="23012018" y="25400"/>
                  </a:lnTo>
                  <a:lnTo>
                    <a:pt x="23012018" y="0"/>
                  </a:lnTo>
                  <a:cubicBezTo>
                    <a:pt x="23057867" y="0"/>
                    <a:pt x="23102570" y="4318"/>
                    <a:pt x="23146004" y="12700"/>
                  </a:cubicBezTo>
                  <a:lnTo>
                    <a:pt x="23136352" y="62611"/>
                  </a:lnTo>
                  <a:cubicBezTo>
                    <a:pt x="23096092" y="54864"/>
                    <a:pt x="23054565" y="50800"/>
                    <a:pt x="23012018" y="50800"/>
                  </a:cubicBezTo>
                  <a:lnTo>
                    <a:pt x="22989541" y="50800"/>
                  </a:lnTo>
                  <a:close/>
                  <a:moveTo>
                    <a:pt x="23343997" y="133604"/>
                  </a:moveTo>
                  <a:cubicBezTo>
                    <a:pt x="23390733" y="158623"/>
                    <a:pt x="23434293" y="188595"/>
                    <a:pt x="23473917" y="223012"/>
                  </a:cubicBezTo>
                  <a:lnTo>
                    <a:pt x="23440643" y="261366"/>
                  </a:lnTo>
                  <a:cubicBezTo>
                    <a:pt x="23403815" y="229362"/>
                    <a:pt x="23363428" y="201549"/>
                    <a:pt x="23319993" y="178308"/>
                  </a:cubicBezTo>
                  <a:close/>
                  <a:moveTo>
                    <a:pt x="23586314" y="427355"/>
                  </a:moveTo>
                  <a:cubicBezTo>
                    <a:pt x="23613999" y="471805"/>
                    <a:pt x="23636859" y="519430"/>
                    <a:pt x="23654258" y="569722"/>
                  </a:cubicBezTo>
                  <a:lnTo>
                    <a:pt x="23606252" y="586232"/>
                  </a:lnTo>
                  <a:cubicBezTo>
                    <a:pt x="23590123" y="539623"/>
                    <a:pt x="23568915" y="495300"/>
                    <a:pt x="23543260" y="454152"/>
                  </a:cubicBezTo>
                  <a:close/>
                  <a:moveTo>
                    <a:pt x="23648924" y="803148"/>
                  </a:moveTo>
                  <a:cubicBezTo>
                    <a:pt x="23649178" y="810514"/>
                    <a:pt x="23649305" y="817880"/>
                    <a:pt x="23649305" y="825373"/>
                  </a:cubicBezTo>
                  <a:lnTo>
                    <a:pt x="23623905" y="825373"/>
                  </a:lnTo>
                  <a:lnTo>
                    <a:pt x="23649305" y="825373"/>
                  </a:lnTo>
                  <a:lnTo>
                    <a:pt x="23649305" y="834136"/>
                  </a:lnTo>
                  <a:lnTo>
                    <a:pt x="23598505" y="834136"/>
                  </a:lnTo>
                  <a:lnTo>
                    <a:pt x="23598505" y="702945"/>
                  </a:lnTo>
                  <a:cubicBezTo>
                    <a:pt x="23598505" y="696087"/>
                    <a:pt x="23598378" y="689229"/>
                    <a:pt x="23598124" y="682371"/>
                  </a:cubicBezTo>
                  <a:close/>
                  <a:moveTo>
                    <a:pt x="23598505" y="1038860"/>
                  </a:moveTo>
                  <a:lnTo>
                    <a:pt x="23598505" y="1191260"/>
                  </a:lnTo>
                  <a:lnTo>
                    <a:pt x="23547705" y="1191260"/>
                  </a:lnTo>
                  <a:lnTo>
                    <a:pt x="23547705" y="1038860"/>
                  </a:lnTo>
                  <a:close/>
                  <a:moveTo>
                    <a:pt x="23547705" y="1394460"/>
                  </a:moveTo>
                  <a:lnTo>
                    <a:pt x="23547705" y="1546860"/>
                  </a:lnTo>
                  <a:lnTo>
                    <a:pt x="23496905" y="1546860"/>
                  </a:lnTo>
                  <a:lnTo>
                    <a:pt x="23496905" y="1394460"/>
                  </a:lnTo>
                  <a:close/>
                  <a:moveTo>
                    <a:pt x="23496905" y="1750060"/>
                  </a:moveTo>
                  <a:lnTo>
                    <a:pt x="23496905" y="1902460"/>
                  </a:lnTo>
                  <a:lnTo>
                    <a:pt x="23446105" y="1902460"/>
                  </a:lnTo>
                  <a:lnTo>
                    <a:pt x="23446105" y="1750060"/>
                  </a:lnTo>
                  <a:close/>
                  <a:moveTo>
                    <a:pt x="23446105" y="2105660"/>
                  </a:moveTo>
                  <a:lnTo>
                    <a:pt x="23446105" y="2258060"/>
                  </a:lnTo>
                  <a:lnTo>
                    <a:pt x="23395305" y="2258060"/>
                  </a:lnTo>
                  <a:lnTo>
                    <a:pt x="23395305" y="2105660"/>
                  </a:lnTo>
                  <a:close/>
                  <a:moveTo>
                    <a:pt x="23395305" y="2461260"/>
                  </a:moveTo>
                  <a:lnTo>
                    <a:pt x="23395305" y="2613660"/>
                  </a:lnTo>
                  <a:lnTo>
                    <a:pt x="23344505" y="2613660"/>
                  </a:lnTo>
                  <a:lnTo>
                    <a:pt x="23344505" y="2461260"/>
                  </a:lnTo>
                  <a:close/>
                  <a:moveTo>
                    <a:pt x="23344505" y="2816860"/>
                  </a:moveTo>
                  <a:lnTo>
                    <a:pt x="23344505" y="2969260"/>
                  </a:lnTo>
                  <a:lnTo>
                    <a:pt x="23293705" y="2969260"/>
                  </a:lnTo>
                  <a:lnTo>
                    <a:pt x="23293705" y="2816860"/>
                  </a:lnTo>
                  <a:close/>
                  <a:moveTo>
                    <a:pt x="23293705" y="3172460"/>
                  </a:moveTo>
                  <a:lnTo>
                    <a:pt x="23293705" y="3324860"/>
                  </a:lnTo>
                  <a:lnTo>
                    <a:pt x="23242905" y="3324860"/>
                  </a:lnTo>
                  <a:lnTo>
                    <a:pt x="23242905" y="3172460"/>
                  </a:lnTo>
                  <a:close/>
                  <a:moveTo>
                    <a:pt x="23242905" y="3528060"/>
                  </a:moveTo>
                  <a:lnTo>
                    <a:pt x="23242905" y="3680460"/>
                  </a:lnTo>
                  <a:lnTo>
                    <a:pt x="23192105" y="3680460"/>
                  </a:lnTo>
                  <a:lnTo>
                    <a:pt x="23192105" y="3528060"/>
                  </a:lnTo>
                  <a:close/>
                  <a:moveTo>
                    <a:pt x="23192105" y="3883660"/>
                  </a:moveTo>
                  <a:lnTo>
                    <a:pt x="23192105" y="4036060"/>
                  </a:lnTo>
                  <a:lnTo>
                    <a:pt x="23141305" y="4036060"/>
                  </a:lnTo>
                  <a:lnTo>
                    <a:pt x="23141305" y="3883660"/>
                  </a:lnTo>
                  <a:close/>
                  <a:moveTo>
                    <a:pt x="23141305" y="4239260"/>
                  </a:moveTo>
                  <a:lnTo>
                    <a:pt x="23141305" y="4391660"/>
                  </a:lnTo>
                  <a:lnTo>
                    <a:pt x="23090505" y="4391660"/>
                  </a:lnTo>
                  <a:lnTo>
                    <a:pt x="23090505" y="4239260"/>
                  </a:lnTo>
                  <a:close/>
                  <a:moveTo>
                    <a:pt x="23090505" y="4594860"/>
                  </a:moveTo>
                  <a:lnTo>
                    <a:pt x="23090505" y="4747260"/>
                  </a:lnTo>
                  <a:lnTo>
                    <a:pt x="23039705" y="4747260"/>
                  </a:lnTo>
                  <a:lnTo>
                    <a:pt x="23039705" y="4594860"/>
                  </a:lnTo>
                  <a:close/>
                  <a:moveTo>
                    <a:pt x="23039705" y="4950460"/>
                  </a:moveTo>
                  <a:lnTo>
                    <a:pt x="23039705" y="5102860"/>
                  </a:lnTo>
                  <a:lnTo>
                    <a:pt x="22988905" y="5102860"/>
                  </a:lnTo>
                  <a:lnTo>
                    <a:pt x="22988905" y="4950460"/>
                  </a:lnTo>
                  <a:close/>
                  <a:moveTo>
                    <a:pt x="22988905" y="5306060"/>
                  </a:moveTo>
                  <a:lnTo>
                    <a:pt x="22988905" y="5458460"/>
                  </a:lnTo>
                  <a:lnTo>
                    <a:pt x="22938105" y="5458460"/>
                  </a:lnTo>
                  <a:lnTo>
                    <a:pt x="22938105" y="5306060"/>
                  </a:lnTo>
                  <a:close/>
                  <a:moveTo>
                    <a:pt x="22938105" y="5661660"/>
                  </a:moveTo>
                  <a:lnTo>
                    <a:pt x="22938105" y="5814060"/>
                  </a:lnTo>
                  <a:lnTo>
                    <a:pt x="22887305" y="5814060"/>
                  </a:lnTo>
                  <a:lnTo>
                    <a:pt x="22887305" y="5661660"/>
                  </a:lnTo>
                  <a:close/>
                  <a:moveTo>
                    <a:pt x="22887305" y="6017260"/>
                  </a:moveTo>
                  <a:lnTo>
                    <a:pt x="22887305" y="6169660"/>
                  </a:lnTo>
                  <a:lnTo>
                    <a:pt x="22836505" y="6169660"/>
                  </a:lnTo>
                  <a:lnTo>
                    <a:pt x="22836505" y="6017260"/>
                  </a:lnTo>
                  <a:close/>
                  <a:moveTo>
                    <a:pt x="22836505" y="6372860"/>
                  </a:moveTo>
                  <a:lnTo>
                    <a:pt x="22836505" y="6525260"/>
                  </a:lnTo>
                  <a:lnTo>
                    <a:pt x="22785705" y="6525260"/>
                  </a:lnTo>
                  <a:lnTo>
                    <a:pt x="22785705" y="6372860"/>
                  </a:lnTo>
                  <a:close/>
                  <a:moveTo>
                    <a:pt x="22785705" y="6728460"/>
                  </a:moveTo>
                  <a:lnTo>
                    <a:pt x="22785705" y="6880860"/>
                  </a:lnTo>
                  <a:lnTo>
                    <a:pt x="22734905" y="6880860"/>
                  </a:lnTo>
                  <a:lnTo>
                    <a:pt x="22734905" y="6728460"/>
                  </a:lnTo>
                  <a:close/>
                  <a:moveTo>
                    <a:pt x="22734905" y="7084060"/>
                  </a:moveTo>
                  <a:lnTo>
                    <a:pt x="22734905" y="7236460"/>
                  </a:lnTo>
                  <a:lnTo>
                    <a:pt x="22684105" y="7236460"/>
                  </a:lnTo>
                  <a:lnTo>
                    <a:pt x="22684105" y="7084060"/>
                  </a:lnTo>
                  <a:close/>
                  <a:moveTo>
                    <a:pt x="22684105" y="7439660"/>
                  </a:moveTo>
                  <a:lnTo>
                    <a:pt x="22684105" y="7592060"/>
                  </a:lnTo>
                  <a:lnTo>
                    <a:pt x="22633305" y="7592060"/>
                  </a:lnTo>
                  <a:lnTo>
                    <a:pt x="22633305" y="7439660"/>
                  </a:lnTo>
                  <a:close/>
                  <a:moveTo>
                    <a:pt x="22633305" y="7795260"/>
                  </a:moveTo>
                  <a:lnTo>
                    <a:pt x="22633305" y="7947660"/>
                  </a:lnTo>
                  <a:lnTo>
                    <a:pt x="22582505" y="7947660"/>
                  </a:lnTo>
                  <a:lnTo>
                    <a:pt x="22582505" y="7795260"/>
                  </a:lnTo>
                  <a:close/>
                  <a:moveTo>
                    <a:pt x="22582505" y="8150860"/>
                  </a:moveTo>
                  <a:lnTo>
                    <a:pt x="22582505" y="8303260"/>
                  </a:lnTo>
                  <a:lnTo>
                    <a:pt x="22531705" y="8303260"/>
                  </a:lnTo>
                  <a:lnTo>
                    <a:pt x="22531705" y="8150860"/>
                  </a:lnTo>
                  <a:close/>
                  <a:moveTo>
                    <a:pt x="22531705" y="8506460"/>
                  </a:moveTo>
                  <a:lnTo>
                    <a:pt x="22531705" y="8658860"/>
                  </a:lnTo>
                  <a:lnTo>
                    <a:pt x="22480905" y="8658860"/>
                  </a:lnTo>
                  <a:lnTo>
                    <a:pt x="22480905" y="8506460"/>
                  </a:lnTo>
                  <a:close/>
                  <a:moveTo>
                    <a:pt x="22480905" y="8862060"/>
                  </a:moveTo>
                  <a:lnTo>
                    <a:pt x="22480905" y="9014460"/>
                  </a:lnTo>
                  <a:lnTo>
                    <a:pt x="22430105" y="9014460"/>
                  </a:lnTo>
                  <a:lnTo>
                    <a:pt x="22430105" y="8862060"/>
                  </a:lnTo>
                  <a:close/>
                  <a:moveTo>
                    <a:pt x="22430105" y="9217660"/>
                  </a:moveTo>
                  <a:lnTo>
                    <a:pt x="22430105" y="9370060"/>
                  </a:lnTo>
                  <a:lnTo>
                    <a:pt x="22379305" y="9370060"/>
                  </a:lnTo>
                  <a:lnTo>
                    <a:pt x="22379305" y="9217660"/>
                  </a:lnTo>
                  <a:close/>
                  <a:moveTo>
                    <a:pt x="22379305" y="9573260"/>
                  </a:moveTo>
                  <a:lnTo>
                    <a:pt x="22379305" y="9725660"/>
                  </a:lnTo>
                  <a:lnTo>
                    <a:pt x="22328505" y="9725660"/>
                  </a:lnTo>
                  <a:lnTo>
                    <a:pt x="22328505" y="9573260"/>
                  </a:lnTo>
                  <a:close/>
                  <a:moveTo>
                    <a:pt x="22328505" y="9928860"/>
                  </a:moveTo>
                  <a:lnTo>
                    <a:pt x="22328505" y="10081260"/>
                  </a:lnTo>
                  <a:lnTo>
                    <a:pt x="22277705" y="10081260"/>
                  </a:lnTo>
                  <a:lnTo>
                    <a:pt x="22277705" y="9928860"/>
                  </a:lnTo>
                  <a:close/>
                  <a:moveTo>
                    <a:pt x="22277705" y="10284460"/>
                  </a:moveTo>
                  <a:lnTo>
                    <a:pt x="22277705" y="10436860"/>
                  </a:lnTo>
                  <a:lnTo>
                    <a:pt x="22226905" y="10436860"/>
                  </a:lnTo>
                  <a:lnTo>
                    <a:pt x="22226905" y="10284460"/>
                  </a:lnTo>
                  <a:close/>
                  <a:moveTo>
                    <a:pt x="22226905" y="10640060"/>
                  </a:moveTo>
                  <a:lnTo>
                    <a:pt x="22226905" y="10792460"/>
                  </a:lnTo>
                  <a:lnTo>
                    <a:pt x="22176105" y="10792460"/>
                  </a:lnTo>
                  <a:lnTo>
                    <a:pt x="22176105" y="10640060"/>
                  </a:lnTo>
                  <a:close/>
                  <a:moveTo>
                    <a:pt x="22176105" y="10995660"/>
                  </a:moveTo>
                  <a:lnTo>
                    <a:pt x="22176105" y="11148060"/>
                  </a:lnTo>
                  <a:lnTo>
                    <a:pt x="22125305" y="11148060"/>
                  </a:lnTo>
                  <a:lnTo>
                    <a:pt x="22125305" y="10995660"/>
                  </a:lnTo>
                  <a:close/>
                  <a:moveTo>
                    <a:pt x="22125305" y="11351260"/>
                  </a:moveTo>
                  <a:lnTo>
                    <a:pt x="22125305" y="11394948"/>
                  </a:lnTo>
                  <a:lnTo>
                    <a:pt x="22099905" y="11394948"/>
                  </a:lnTo>
                  <a:lnTo>
                    <a:pt x="22125305" y="11394948"/>
                  </a:lnTo>
                  <a:cubicBezTo>
                    <a:pt x="22125305" y="11433175"/>
                    <a:pt x="22122257" y="11470767"/>
                    <a:pt x="22116289" y="11507343"/>
                  </a:cubicBezTo>
                  <a:lnTo>
                    <a:pt x="22066123" y="11499215"/>
                  </a:lnTo>
                  <a:cubicBezTo>
                    <a:pt x="22071584" y="11465306"/>
                    <a:pt x="22074378" y="11430381"/>
                    <a:pt x="22074378" y="11394821"/>
                  </a:cubicBezTo>
                  <a:lnTo>
                    <a:pt x="22074378" y="11351133"/>
                  </a:lnTo>
                  <a:close/>
                  <a:moveTo>
                    <a:pt x="22001226" y="11707114"/>
                  </a:moveTo>
                  <a:cubicBezTo>
                    <a:pt x="21977604" y="11754612"/>
                    <a:pt x="21948775" y="11798935"/>
                    <a:pt x="21915501" y="11839575"/>
                  </a:cubicBezTo>
                  <a:lnTo>
                    <a:pt x="21876258" y="11807317"/>
                  </a:lnTo>
                  <a:cubicBezTo>
                    <a:pt x="21907118" y="11769598"/>
                    <a:pt x="21933915" y="11728450"/>
                    <a:pt x="21955760" y="11684508"/>
                  </a:cubicBezTo>
                  <a:close/>
                  <a:moveTo>
                    <a:pt x="21714333" y="11957812"/>
                  </a:moveTo>
                  <a:cubicBezTo>
                    <a:pt x="21670772" y="11986768"/>
                    <a:pt x="21623782" y="12011025"/>
                    <a:pt x="21573998" y="12029821"/>
                  </a:cubicBezTo>
                  <a:lnTo>
                    <a:pt x="21556090" y="11982323"/>
                  </a:lnTo>
                  <a:cubicBezTo>
                    <a:pt x="21602191" y="11964924"/>
                    <a:pt x="21645753" y="11942445"/>
                    <a:pt x="21686265" y="11915521"/>
                  </a:cubicBezTo>
                  <a:close/>
                  <a:moveTo>
                    <a:pt x="21340699" y="12031472"/>
                  </a:moveTo>
                  <a:cubicBezTo>
                    <a:pt x="21326093" y="12032361"/>
                    <a:pt x="21311363" y="12032869"/>
                    <a:pt x="21296630" y="12032869"/>
                  </a:cubicBezTo>
                  <a:lnTo>
                    <a:pt x="21296630" y="12007469"/>
                  </a:lnTo>
                  <a:lnTo>
                    <a:pt x="21296630" y="12032869"/>
                  </a:lnTo>
                  <a:lnTo>
                    <a:pt x="21186648" y="12032869"/>
                  </a:lnTo>
                  <a:lnTo>
                    <a:pt x="21186648" y="11982069"/>
                  </a:lnTo>
                  <a:lnTo>
                    <a:pt x="21296630" y="11982069"/>
                  </a:lnTo>
                  <a:cubicBezTo>
                    <a:pt x="21310346" y="11982069"/>
                    <a:pt x="21324063" y="11981688"/>
                    <a:pt x="21337651" y="11980799"/>
                  </a:cubicBezTo>
                  <a:close/>
                  <a:moveTo>
                    <a:pt x="20980400" y="11982196"/>
                  </a:moveTo>
                  <a:lnTo>
                    <a:pt x="20828000" y="11982196"/>
                  </a:lnTo>
                  <a:lnTo>
                    <a:pt x="20828000" y="11931396"/>
                  </a:lnTo>
                  <a:lnTo>
                    <a:pt x="20980400" y="11931396"/>
                  </a:lnTo>
                  <a:close/>
                  <a:moveTo>
                    <a:pt x="20624800" y="11931396"/>
                  </a:moveTo>
                  <a:lnTo>
                    <a:pt x="20472400" y="11931396"/>
                  </a:lnTo>
                  <a:lnTo>
                    <a:pt x="20472400" y="11880596"/>
                  </a:lnTo>
                  <a:lnTo>
                    <a:pt x="20624800" y="11880596"/>
                  </a:lnTo>
                  <a:close/>
                  <a:moveTo>
                    <a:pt x="20269200" y="11880596"/>
                  </a:moveTo>
                  <a:lnTo>
                    <a:pt x="20116800" y="11880596"/>
                  </a:lnTo>
                  <a:lnTo>
                    <a:pt x="20116800" y="11829796"/>
                  </a:lnTo>
                  <a:lnTo>
                    <a:pt x="20269200" y="11829796"/>
                  </a:lnTo>
                  <a:close/>
                  <a:moveTo>
                    <a:pt x="19913600" y="11829796"/>
                  </a:moveTo>
                  <a:lnTo>
                    <a:pt x="19761200" y="11829796"/>
                  </a:lnTo>
                  <a:lnTo>
                    <a:pt x="19761200" y="11778996"/>
                  </a:lnTo>
                  <a:lnTo>
                    <a:pt x="19913600" y="11778996"/>
                  </a:lnTo>
                  <a:close/>
                  <a:moveTo>
                    <a:pt x="19558000" y="11778996"/>
                  </a:moveTo>
                  <a:lnTo>
                    <a:pt x="19405600" y="11778996"/>
                  </a:lnTo>
                  <a:lnTo>
                    <a:pt x="19405600" y="11728196"/>
                  </a:lnTo>
                  <a:lnTo>
                    <a:pt x="19558000" y="11728196"/>
                  </a:lnTo>
                  <a:close/>
                  <a:moveTo>
                    <a:pt x="19202400" y="11728196"/>
                  </a:moveTo>
                  <a:lnTo>
                    <a:pt x="19050000" y="11728196"/>
                  </a:lnTo>
                  <a:lnTo>
                    <a:pt x="19050000" y="11677396"/>
                  </a:lnTo>
                  <a:lnTo>
                    <a:pt x="19202400" y="11677396"/>
                  </a:lnTo>
                  <a:close/>
                  <a:moveTo>
                    <a:pt x="18846800" y="11677396"/>
                  </a:moveTo>
                  <a:lnTo>
                    <a:pt x="18694400" y="11677396"/>
                  </a:lnTo>
                  <a:lnTo>
                    <a:pt x="18694400" y="11626596"/>
                  </a:lnTo>
                  <a:lnTo>
                    <a:pt x="18846800" y="11626596"/>
                  </a:lnTo>
                  <a:close/>
                  <a:moveTo>
                    <a:pt x="18491200" y="11626596"/>
                  </a:moveTo>
                  <a:lnTo>
                    <a:pt x="18338800" y="11626596"/>
                  </a:lnTo>
                  <a:lnTo>
                    <a:pt x="18338800" y="11575796"/>
                  </a:lnTo>
                  <a:lnTo>
                    <a:pt x="18491200" y="11575796"/>
                  </a:lnTo>
                  <a:close/>
                  <a:moveTo>
                    <a:pt x="18135600" y="11575796"/>
                  </a:moveTo>
                  <a:lnTo>
                    <a:pt x="17983200" y="11575796"/>
                  </a:lnTo>
                  <a:lnTo>
                    <a:pt x="17983200" y="11524996"/>
                  </a:lnTo>
                  <a:lnTo>
                    <a:pt x="18135600" y="11524996"/>
                  </a:lnTo>
                  <a:close/>
                  <a:moveTo>
                    <a:pt x="17780000" y="11524996"/>
                  </a:moveTo>
                  <a:lnTo>
                    <a:pt x="17627600" y="11524996"/>
                  </a:lnTo>
                  <a:lnTo>
                    <a:pt x="17627600" y="11474196"/>
                  </a:lnTo>
                  <a:lnTo>
                    <a:pt x="17780000" y="11474196"/>
                  </a:lnTo>
                  <a:close/>
                  <a:moveTo>
                    <a:pt x="17424400" y="11474196"/>
                  </a:moveTo>
                  <a:lnTo>
                    <a:pt x="17272000" y="11474196"/>
                  </a:lnTo>
                  <a:lnTo>
                    <a:pt x="17272000" y="11423396"/>
                  </a:lnTo>
                  <a:lnTo>
                    <a:pt x="17424400" y="11423396"/>
                  </a:lnTo>
                  <a:close/>
                  <a:moveTo>
                    <a:pt x="17068800" y="11423396"/>
                  </a:moveTo>
                  <a:lnTo>
                    <a:pt x="16916400" y="11423396"/>
                  </a:lnTo>
                  <a:lnTo>
                    <a:pt x="16916400" y="11372596"/>
                  </a:lnTo>
                  <a:lnTo>
                    <a:pt x="17068800" y="11372596"/>
                  </a:lnTo>
                  <a:close/>
                  <a:moveTo>
                    <a:pt x="16713200" y="11372596"/>
                  </a:moveTo>
                  <a:lnTo>
                    <a:pt x="16560800" y="11372596"/>
                  </a:lnTo>
                  <a:lnTo>
                    <a:pt x="16560800" y="11321796"/>
                  </a:lnTo>
                  <a:lnTo>
                    <a:pt x="16713200" y="11321796"/>
                  </a:lnTo>
                  <a:close/>
                  <a:moveTo>
                    <a:pt x="16357600" y="11321796"/>
                  </a:moveTo>
                  <a:lnTo>
                    <a:pt x="16205200" y="11321796"/>
                  </a:lnTo>
                  <a:lnTo>
                    <a:pt x="16205200" y="11270996"/>
                  </a:lnTo>
                  <a:lnTo>
                    <a:pt x="16357600" y="11270996"/>
                  </a:lnTo>
                  <a:close/>
                  <a:moveTo>
                    <a:pt x="16002000" y="11270996"/>
                  </a:moveTo>
                  <a:lnTo>
                    <a:pt x="15849600" y="11270996"/>
                  </a:lnTo>
                  <a:lnTo>
                    <a:pt x="15849600" y="11220196"/>
                  </a:lnTo>
                  <a:lnTo>
                    <a:pt x="16002000" y="11220196"/>
                  </a:lnTo>
                  <a:close/>
                  <a:moveTo>
                    <a:pt x="15646400" y="11220196"/>
                  </a:moveTo>
                  <a:lnTo>
                    <a:pt x="15494000" y="11220196"/>
                  </a:lnTo>
                  <a:lnTo>
                    <a:pt x="15494000" y="11169396"/>
                  </a:lnTo>
                  <a:lnTo>
                    <a:pt x="15646400" y="11169396"/>
                  </a:lnTo>
                  <a:close/>
                  <a:moveTo>
                    <a:pt x="15290800" y="11169396"/>
                  </a:moveTo>
                  <a:lnTo>
                    <a:pt x="15138400" y="11169396"/>
                  </a:lnTo>
                  <a:lnTo>
                    <a:pt x="15138400" y="11118596"/>
                  </a:lnTo>
                  <a:lnTo>
                    <a:pt x="15290800" y="11118596"/>
                  </a:lnTo>
                  <a:close/>
                  <a:moveTo>
                    <a:pt x="14935200" y="11118596"/>
                  </a:moveTo>
                  <a:lnTo>
                    <a:pt x="14782800" y="11118596"/>
                  </a:lnTo>
                  <a:lnTo>
                    <a:pt x="14782800" y="11067796"/>
                  </a:lnTo>
                  <a:lnTo>
                    <a:pt x="14935200" y="11067796"/>
                  </a:lnTo>
                  <a:close/>
                  <a:moveTo>
                    <a:pt x="14579600" y="11067796"/>
                  </a:moveTo>
                  <a:lnTo>
                    <a:pt x="14427200" y="11067796"/>
                  </a:lnTo>
                  <a:lnTo>
                    <a:pt x="14427200" y="11016996"/>
                  </a:lnTo>
                  <a:lnTo>
                    <a:pt x="14579600" y="11016996"/>
                  </a:lnTo>
                  <a:close/>
                  <a:moveTo>
                    <a:pt x="14224000" y="11016996"/>
                  </a:moveTo>
                  <a:lnTo>
                    <a:pt x="14071600" y="11016996"/>
                  </a:lnTo>
                  <a:lnTo>
                    <a:pt x="14071600" y="10966196"/>
                  </a:lnTo>
                  <a:lnTo>
                    <a:pt x="14224000" y="10966196"/>
                  </a:lnTo>
                  <a:close/>
                  <a:moveTo>
                    <a:pt x="13868400" y="10966196"/>
                  </a:moveTo>
                  <a:lnTo>
                    <a:pt x="13716000" y="10966196"/>
                  </a:lnTo>
                  <a:lnTo>
                    <a:pt x="13716000" y="10915396"/>
                  </a:lnTo>
                  <a:lnTo>
                    <a:pt x="13868400" y="10915396"/>
                  </a:lnTo>
                  <a:close/>
                  <a:moveTo>
                    <a:pt x="13512800" y="10915396"/>
                  </a:moveTo>
                  <a:lnTo>
                    <a:pt x="13360400" y="10915396"/>
                  </a:lnTo>
                  <a:lnTo>
                    <a:pt x="13360400" y="10864596"/>
                  </a:lnTo>
                  <a:lnTo>
                    <a:pt x="13512800" y="10864596"/>
                  </a:lnTo>
                  <a:close/>
                  <a:moveTo>
                    <a:pt x="13157200" y="10864596"/>
                  </a:moveTo>
                  <a:lnTo>
                    <a:pt x="13004800" y="10864596"/>
                  </a:lnTo>
                  <a:lnTo>
                    <a:pt x="13004800" y="10813796"/>
                  </a:lnTo>
                  <a:lnTo>
                    <a:pt x="13157200" y="10813796"/>
                  </a:lnTo>
                  <a:close/>
                  <a:moveTo>
                    <a:pt x="12801600" y="10813796"/>
                  </a:moveTo>
                  <a:lnTo>
                    <a:pt x="12649200" y="10813796"/>
                  </a:lnTo>
                  <a:lnTo>
                    <a:pt x="12649200" y="10762996"/>
                  </a:lnTo>
                  <a:lnTo>
                    <a:pt x="12801600" y="10762996"/>
                  </a:lnTo>
                  <a:close/>
                  <a:moveTo>
                    <a:pt x="12446000" y="10762996"/>
                  </a:moveTo>
                  <a:lnTo>
                    <a:pt x="12293600" y="10762996"/>
                  </a:lnTo>
                  <a:lnTo>
                    <a:pt x="12293600" y="10712196"/>
                  </a:lnTo>
                  <a:lnTo>
                    <a:pt x="12446000" y="10712196"/>
                  </a:lnTo>
                  <a:close/>
                  <a:moveTo>
                    <a:pt x="12090400" y="10712196"/>
                  </a:moveTo>
                  <a:lnTo>
                    <a:pt x="11938000" y="10712196"/>
                  </a:lnTo>
                  <a:lnTo>
                    <a:pt x="11938000" y="10661396"/>
                  </a:lnTo>
                  <a:lnTo>
                    <a:pt x="12090400" y="10661396"/>
                  </a:lnTo>
                  <a:close/>
                  <a:moveTo>
                    <a:pt x="11734800" y="10661396"/>
                  </a:moveTo>
                  <a:lnTo>
                    <a:pt x="11582400" y="10661396"/>
                  </a:lnTo>
                  <a:lnTo>
                    <a:pt x="11582400" y="10610596"/>
                  </a:lnTo>
                  <a:lnTo>
                    <a:pt x="11734800" y="10610596"/>
                  </a:lnTo>
                  <a:close/>
                  <a:moveTo>
                    <a:pt x="11379200" y="10610596"/>
                  </a:moveTo>
                  <a:lnTo>
                    <a:pt x="11226800" y="10610596"/>
                  </a:lnTo>
                  <a:lnTo>
                    <a:pt x="11226800" y="10559796"/>
                  </a:lnTo>
                  <a:lnTo>
                    <a:pt x="11379200" y="10559796"/>
                  </a:lnTo>
                  <a:close/>
                  <a:moveTo>
                    <a:pt x="11023600" y="10559796"/>
                  </a:moveTo>
                  <a:lnTo>
                    <a:pt x="10871200" y="10559796"/>
                  </a:lnTo>
                  <a:lnTo>
                    <a:pt x="10871200" y="10508996"/>
                  </a:lnTo>
                  <a:lnTo>
                    <a:pt x="11023600" y="10508996"/>
                  </a:lnTo>
                  <a:close/>
                  <a:moveTo>
                    <a:pt x="10668000" y="10508996"/>
                  </a:moveTo>
                  <a:lnTo>
                    <a:pt x="10515600" y="10508996"/>
                  </a:lnTo>
                  <a:lnTo>
                    <a:pt x="10515600" y="10458196"/>
                  </a:lnTo>
                  <a:lnTo>
                    <a:pt x="10668000" y="10458196"/>
                  </a:lnTo>
                  <a:close/>
                  <a:moveTo>
                    <a:pt x="10312400" y="10458196"/>
                  </a:moveTo>
                  <a:lnTo>
                    <a:pt x="10160000" y="10458196"/>
                  </a:lnTo>
                  <a:lnTo>
                    <a:pt x="10160000" y="10407396"/>
                  </a:lnTo>
                  <a:lnTo>
                    <a:pt x="10312400" y="10407396"/>
                  </a:lnTo>
                  <a:close/>
                  <a:moveTo>
                    <a:pt x="9956800" y="10407396"/>
                  </a:moveTo>
                  <a:lnTo>
                    <a:pt x="9804400" y="10407396"/>
                  </a:lnTo>
                  <a:lnTo>
                    <a:pt x="9804400" y="10356596"/>
                  </a:lnTo>
                  <a:lnTo>
                    <a:pt x="9956800" y="10356596"/>
                  </a:lnTo>
                  <a:close/>
                  <a:moveTo>
                    <a:pt x="9601200" y="10356596"/>
                  </a:moveTo>
                  <a:lnTo>
                    <a:pt x="9448800" y="10356596"/>
                  </a:lnTo>
                  <a:lnTo>
                    <a:pt x="9448800" y="10305796"/>
                  </a:lnTo>
                  <a:lnTo>
                    <a:pt x="9601200" y="10305796"/>
                  </a:lnTo>
                  <a:close/>
                  <a:moveTo>
                    <a:pt x="9245600" y="10305796"/>
                  </a:moveTo>
                  <a:lnTo>
                    <a:pt x="9093200" y="10305796"/>
                  </a:lnTo>
                  <a:lnTo>
                    <a:pt x="9093200" y="10254996"/>
                  </a:lnTo>
                  <a:lnTo>
                    <a:pt x="9245600" y="10254996"/>
                  </a:lnTo>
                  <a:close/>
                  <a:moveTo>
                    <a:pt x="8890000" y="10254996"/>
                  </a:moveTo>
                  <a:lnTo>
                    <a:pt x="8737600" y="10254996"/>
                  </a:lnTo>
                  <a:lnTo>
                    <a:pt x="8737600" y="10204196"/>
                  </a:lnTo>
                  <a:lnTo>
                    <a:pt x="8890000" y="10204196"/>
                  </a:lnTo>
                  <a:close/>
                  <a:moveTo>
                    <a:pt x="8534400" y="10204196"/>
                  </a:moveTo>
                  <a:lnTo>
                    <a:pt x="8382000" y="10204196"/>
                  </a:lnTo>
                  <a:lnTo>
                    <a:pt x="8382000" y="10153396"/>
                  </a:lnTo>
                  <a:lnTo>
                    <a:pt x="8534400" y="10153396"/>
                  </a:lnTo>
                  <a:close/>
                  <a:moveTo>
                    <a:pt x="8178800" y="10153396"/>
                  </a:moveTo>
                  <a:lnTo>
                    <a:pt x="8026400" y="10153396"/>
                  </a:lnTo>
                  <a:lnTo>
                    <a:pt x="8026400" y="10102596"/>
                  </a:lnTo>
                  <a:lnTo>
                    <a:pt x="8178800" y="10102596"/>
                  </a:lnTo>
                  <a:close/>
                  <a:moveTo>
                    <a:pt x="7823200" y="10102596"/>
                  </a:moveTo>
                  <a:lnTo>
                    <a:pt x="7670800" y="10102596"/>
                  </a:lnTo>
                  <a:lnTo>
                    <a:pt x="7670800" y="10051796"/>
                  </a:lnTo>
                  <a:lnTo>
                    <a:pt x="7823200" y="10051796"/>
                  </a:lnTo>
                  <a:close/>
                  <a:moveTo>
                    <a:pt x="7467600" y="10051796"/>
                  </a:moveTo>
                  <a:lnTo>
                    <a:pt x="7315200" y="10051796"/>
                  </a:lnTo>
                  <a:lnTo>
                    <a:pt x="7315200" y="10000996"/>
                  </a:lnTo>
                  <a:lnTo>
                    <a:pt x="7467600" y="10000996"/>
                  </a:lnTo>
                  <a:close/>
                  <a:moveTo>
                    <a:pt x="7112000" y="10000996"/>
                  </a:moveTo>
                  <a:lnTo>
                    <a:pt x="6959600" y="10000996"/>
                  </a:lnTo>
                  <a:lnTo>
                    <a:pt x="6959600" y="9950196"/>
                  </a:lnTo>
                  <a:lnTo>
                    <a:pt x="7112000" y="9950196"/>
                  </a:lnTo>
                  <a:close/>
                  <a:moveTo>
                    <a:pt x="6756400" y="9950196"/>
                  </a:moveTo>
                  <a:lnTo>
                    <a:pt x="6604000" y="9950196"/>
                  </a:lnTo>
                  <a:lnTo>
                    <a:pt x="6604000" y="9899396"/>
                  </a:lnTo>
                  <a:lnTo>
                    <a:pt x="6756400" y="9899396"/>
                  </a:lnTo>
                  <a:close/>
                  <a:moveTo>
                    <a:pt x="6400800" y="9899396"/>
                  </a:moveTo>
                  <a:lnTo>
                    <a:pt x="6248400" y="9899396"/>
                  </a:lnTo>
                  <a:lnTo>
                    <a:pt x="6248400" y="9848596"/>
                  </a:lnTo>
                  <a:lnTo>
                    <a:pt x="6400800" y="9848596"/>
                  </a:lnTo>
                  <a:close/>
                  <a:moveTo>
                    <a:pt x="6045200" y="9848596"/>
                  </a:moveTo>
                  <a:lnTo>
                    <a:pt x="5892800" y="9848596"/>
                  </a:lnTo>
                  <a:lnTo>
                    <a:pt x="5892800" y="9797796"/>
                  </a:lnTo>
                  <a:lnTo>
                    <a:pt x="6045200" y="9797796"/>
                  </a:lnTo>
                  <a:close/>
                  <a:moveTo>
                    <a:pt x="5689600" y="9797796"/>
                  </a:moveTo>
                  <a:lnTo>
                    <a:pt x="5537200" y="9797796"/>
                  </a:lnTo>
                  <a:lnTo>
                    <a:pt x="5537200" y="9746996"/>
                  </a:lnTo>
                  <a:lnTo>
                    <a:pt x="5689600" y="9746996"/>
                  </a:lnTo>
                  <a:close/>
                  <a:moveTo>
                    <a:pt x="5334000" y="9746996"/>
                  </a:moveTo>
                  <a:lnTo>
                    <a:pt x="5181600" y="9746996"/>
                  </a:lnTo>
                  <a:lnTo>
                    <a:pt x="5181600" y="9696196"/>
                  </a:lnTo>
                  <a:lnTo>
                    <a:pt x="5334000" y="9696196"/>
                  </a:lnTo>
                  <a:close/>
                  <a:moveTo>
                    <a:pt x="4978400" y="9696196"/>
                  </a:moveTo>
                  <a:lnTo>
                    <a:pt x="4826000" y="9696196"/>
                  </a:lnTo>
                  <a:lnTo>
                    <a:pt x="4826000" y="9645396"/>
                  </a:lnTo>
                  <a:lnTo>
                    <a:pt x="4978400" y="9645396"/>
                  </a:lnTo>
                  <a:close/>
                  <a:moveTo>
                    <a:pt x="4622800" y="9645396"/>
                  </a:moveTo>
                  <a:lnTo>
                    <a:pt x="4470400" y="9645396"/>
                  </a:lnTo>
                  <a:lnTo>
                    <a:pt x="4470400" y="9594596"/>
                  </a:lnTo>
                  <a:lnTo>
                    <a:pt x="4622800" y="9594596"/>
                  </a:lnTo>
                  <a:close/>
                  <a:moveTo>
                    <a:pt x="4267200" y="9594596"/>
                  </a:moveTo>
                  <a:lnTo>
                    <a:pt x="4114800" y="9594596"/>
                  </a:lnTo>
                  <a:lnTo>
                    <a:pt x="4114800" y="9543796"/>
                  </a:lnTo>
                  <a:lnTo>
                    <a:pt x="4267200" y="9543796"/>
                  </a:lnTo>
                  <a:close/>
                  <a:moveTo>
                    <a:pt x="3911600" y="9543796"/>
                  </a:moveTo>
                  <a:lnTo>
                    <a:pt x="3759200" y="9543796"/>
                  </a:lnTo>
                  <a:lnTo>
                    <a:pt x="3759200" y="9492996"/>
                  </a:lnTo>
                  <a:lnTo>
                    <a:pt x="3911600" y="9492996"/>
                  </a:lnTo>
                  <a:close/>
                  <a:moveTo>
                    <a:pt x="3556000" y="9492996"/>
                  </a:moveTo>
                  <a:lnTo>
                    <a:pt x="3403600" y="9492996"/>
                  </a:lnTo>
                  <a:lnTo>
                    <a:pt x="3403600" y="9442196"/>
                  </a:lnTo>
                  <a:lnTo>
                    <a:pt x="3556000" y="9442196"/>
                  </a:lnTo>
                  <a:close/>
                  <a:moveTo>
                    <a:pt x="3200400" y="9442196"/>
                  </a:moveTo>
                  <a:lnTo>
                    <a:pt x="3048000" y="9442196"/>
                  </a:lnTo>
                  <a:lnTo>
                    <a:pt x="3048000" y="9391396"/>
                  </a:lnTo>
                  <a:lnTo>
                    <a:pt x="3200400" y="9391396"/>
                  </a:lnTo>
                  <a:close/>
                  <a:moveTo>
                    <a:pt x="2844800" y="9391396"/>
                  </a:moveTo>
                  <a:lnTo>
                    <a:pt x="2692400" y="9391396"/>
                  </a:lnTo>
                  <a:lnTo>
                    <a:pt x="2692400" y="9340596"/>
                  </a:lnTo>
                  <a:lnTo>
                    <a:pt x="2844800" y="9340596"/>
                  </a:lnTo>
                  <a:close/>
                  <a:moveTo>
                    <a:pt x="2489200" y="9340596"/>
                  </a:moveTo>
                  <a:lnTo>
                    <a:pt x="2336800" y="9340596"/>
                  </a:lnTo>
                  <a:lnTo>
                    <a:pt x="2336800" y="9289796"/>
                  </a:lnTo>
                  <a:lnTo>
                    <a:pt x="2489200" y="9289796"/>
                  </a:lnTo>
                  <a:close/>
                  <a:moveTo>
                    <a:pt x="2133600" y="9289796"/>
                  </a:moveTo>
                  <a:lnTo>
                    <a:pt x="1981200" y="9289796"/>
                  </a:lnTo>
                  <a:lnTo>
                    <a:pt x="1981200" y="9238996"/>
                  </a:lnTo>
                  <a:lnTo>
                    <a:pt x="2133600" y="9238996"/>
                  </a:lnTo>
                  <a:close/>
                  <a:moveTo>
                    <a:pt x="1778000" y="9238996"/>
                  </a:moveTo>
                  <a:lnTo>
                    <a:pt x="1625600" y="9238996"/>
                  </a:lnTo>
                  <a:lnTo>
                    <a:pt x="1625600" y="9188196"/>
                  </a:lnTo>
                  <a:lnTo>
                    <a:pt x="1778000" y="9188196"/>
                  </a:lnTo>
                  <a:close/>
                  <a:moveTo>
                    <a:pt x="1422400" y="9188196"/>
                  </a:moveTo>
                  <a:lnTo>
                    <a:pt x="1270000" y="9188196"/>
                  </a:lnTo>
                  <a:lnTo>
                    <a:pt x="1270000" y="9137396"/>
                  </a:lnTo>
                  <a:lnTo>
                    <a:pt x="1422400" y="9137396"/>
                  </a:lnTo>
                  <a:close/>
                  <a:moveTo>
                    <a:pt x="1066800" y="9137396"/>
                  </a:moveTo>
                  <a:lnTo>
                    <a:pt x="914400" y="9137396"/>
                  </a:lnTo>
                  <a:lnTo>
                    <a:pt x="914400" y="9086596"/>
                  </a:lnTo>
                  <a:lnTo>
                    <a:pt x="1066800" y="9086596"/>
                  </a:lnTo>
                  <a:close/>
                  <a:moveTo>
                    <a:pt x="711200" y="9086596"/>
                  </a:moveTo>
                  <a:lnTo>
                    <a:pt x="558800" y="9086596"/>
                  </a:lnTo>
                  <a:lnTo>
                    <a:pt x="558800" y="9035796"/>
                  </a:lnTo>
                  <a:lnTo>
                    <a:pt x="711200" y="9035796"/>
                  </a:lnTo>
                  <a:close/>
                  <a:moveTo>
                    <a:pt x="355600" y="9035796"/>
                  </a:moveTo>
                  <a:lnTo>
                    <a:pt x="203200" y="9035796"/>
                  </a:lnTo>
                  <a:lnTo>
                    <a:pt x="203200" y="8984996"/>
                  </a:lnTo>
                  <a:lnTo>
                    <a:pt x="355600" y="8984996"/>
                  </a:lnTo>
                  <a:close/>
                  <a:moveTo>
                    <a:pt x="0" y="8984996"/>
                  </a:moveTo>
                  <a:lnTo>
                    <a:pt x="1652270" y="8984996"/>
                  </a:lnTo>
                  <a:lnTo>
                    <a:pt x="1652270" y="8959596"/>
                  </a:lnTo>
                  <a:lnTo>
                    <a:pt x="1652270" y="8984996"/>
                  </a:lnTo>
                  <a:cubicBezTo>
                    <a:pt x="1622044" y="8984996"/>
                    <a:pt x="1592199" y="8983091"/>
                    <a:pt x="1562989" y="8979408"/>
                  </a:cubicBezTo>
                  <a:lnTo>
                    <a:pt x="1569339" y="8928989"/>
                  </a:lnTo>
                  <a:cubicBezTo>
                    <a:pt x="1596517" y="8932418"/>
                    <a:pt x="1624203" y="8934196"/>
                    <a:pt x="1652270" y="8934196"/>
                  </a:cubicBezTo>
                  <a:lnTo>
                    <a:pt x="1718437" y="8934196"/>
                  </a:lnTo>
                  <a:close/>
                  <a:moveTo>
                    <a:pt x="1360932" y="8871458"/>
                  </a:moveTo>
                  <a:cubicBezTo>
                    <a:pt x="1312672" y="8849487"/>
                    <a:pt x="1267206" y="8822309"/>
                    <a:pt x="1225550" y="8790559"/>
                  </a:cubicBezTo>
                  <a:lnTo>
                    <a:pt x="1256284" y="8750173"/>
                  </a:lnTo>
                  <a:cubicBezTo>
                    <a:pt x="1295019" y="8779637"/>
                    <a:pt x="1337056" y="8804910"/>
                    <a:pt x="1381887" y="8825230"/>
                  </a:cubicBezTo>
                  <a:close/>
                  <a:moveTo>
                    <a:pt x="1079119" y="11802237"/>
                  </a:moveTo>
                  <a:cubicBezTo>
                    <a:pt x="1048512" y="11759692"/>
                    <a:pt x="1022604" y="11713464"/>
                    <a:pt x="1002157" y="11664442"/>
                  </a:cubicBezTo>
                  <a:lnTo>
                    <a:pt x="1049020" y="11644757"/>
                  </a:lnTo>
                  <a:cubicBezTo>
                    <a:pt x="1068070" y="11690223"/>
                    <a:pt x="1092073" y="11733022"/>
                    <a:pt x="1120394" y="11772519"/>
                  </a:cubicBezTo>
                  <a:close/>
                  <a:moveTo>
                    <a:pt x="951103" y="11460734"/>
                  </a:moveTo>
                  <a:cubicBezTo>
                    <a:pt x="948944" y="11438636"/>
                    <a:pt x="947928" y="11416157"/>
                    <a:pt x="947928" y="11393424"/>
                  </a:cubicBezTo>
                  <a:lnTo>
                    <a:pt x="947928" y="11305921"/>
                  </a:lnTo>
                  <a:lnTo>
                    <a:pt x="998728" y="11305921"/>
                  </a:lnTo>
                  <a:lnTo>
                    <a:pt x="998728" y="11393424"/>
                  </a:lnTo>
                  <a:lnTo>
                    <a:pt x="973328" y="11393424"/>
                  </a:lnTo>
                  <a:lnTo>
                    <a:pt x="998728" y="11393424"/>
                  </a:lnTo>
                  <a:cubicBezTo>
                    <a:pt x="998728" y="11414506"/>
                    <a:pt x="999744" y="11435334"/>
                    <a:pt x="1001649" y="11455908"/>
                  </a:cubicBezTo>
                  <a:close/>
                  <a:moveTo>
                    <a:pt x="947928" y="11102721"/>
                  </a:moveTo>
                  <a:lnTo>
                    <a:pt x="947928" y="10950321"/>
                  </a:lnTo>
                  <a:lnTo>
                    <a:pt x="998728" y="10950321"/>
                  </a:lnTo>
                  <a:lnTo>
                    <a:pt x="998728" y="11102721"/>
                  </a:lnTo>
                  <a:close/>
                  <a:moveTo>
                    <a:pt x="998728" y="10747121"/>
                  </a:moveTo>
                  <a:lnTo>
                    <a:pt x="998728" y="10594721"/>
                  </a:lnTo>
                  <a:lnTo>
                    <a:pt x="998728" y="10747121"/>
                  </a:lnTo>
                  <a:close/>
                  <a:moveTo>
                    <a:pt x="998728" y="10391521"/>
                  </a:moveTo>
                  <a:lnTo>
                    <a:pt x="998728" y="10239121"/>
                  </a:lnTo>
                  <a:lnTo>
                    <a:pt x="998728" y="10391521"/>
                  </a:lnTo>
                  <a:close/>
                  <a:moveTo>
                    <a:pt x="998728" y="10035921"/>
                  </a:moveTo>
                  <a:lnTo>
                    <a:pt x="998728" y="9883521"/>
                  </a:lnTo>
                  <a:lnTo>
                    <a:pt x="998728" y="10035921"/>
                  </a:lnTo>
                  <a:close/>
                  <a:moveTo>
                    <a:pt x="998728" y="9680321"/>
                  </a:moveTo>
                  <a:lnTo>
                    <a:pt x="998728" y="9527921"/>
                  </a:lnTo>
                  <a:lnTo>
                    <a:pt x="998728" y="9680321"/>
                  </a:lnTo>
                  <a:close/>
                  <a:moveTo>
                    <a:pt x="998728" y="9324721"/>
                  </a:moveTo>
                  <a:lnTo>
                    <a:pt x="998728" y="9172321"/>
                  </a:lnTo>
                  <a:lnTo>
                    <a:pt x="998728" y="9324721"/>
                  </a:lnTo>
                  <a:close/>
                  <a:moveTo>
                    <a:pt x="998728" y="8969121"/>
                  </a:moveTo>
                  <a:lnTo>
                    <a:pt x="998728" y="8816721"/>
                  </a:lnTo>
                  <a:lnTo>
                    <a:pt x="998728" y="8969121"/>
                  </a:lnTo>
                  <a:close/>
                  <a:moveTo>
                    <a:pt x="998728" y="8613521"/>
                  </a:moveTo>
                  <a:lnTo>
                    <a:pt x="998728" y="8461121"/>
                  </a:lnTo>
                  <a:lnTo>
                    <a:pt x="998728" y="8613521"/>
                  </a:lnTo>
                  <a:close/>
                  <a:moveTo>
                    <a:pt x="998728" y="8257921"/>
                  </a:moveTo>
                  <a:lnTo>
                    <a:pt x="998728" y="8105521"/>
                  </a:lnTo>
                  <a:lnTo>
                    <a:pt x="998728" y="8257921"/>
                  </a:lnTo>
                  <a:close/>
                  <a:moveTo>
                    <a:pt x="998728" y="7902321"/>
                  </a:moveTo>
                  <a:lnTo>
                    <a:pt x="998728" y="7749921"/>
                  </a:lnTo>
                  <a:lnTo>
                    <a:pt x="998728" y="7902321"/>
                  </a:lnTo>
                  <a:close/>
                  <a:moveTo>
                    <a:pt x="998728" y="7546721"/>
                  </a:moveTo>
                  <a:lnTo>
                    <a:pt x="998728" y="7394321"/>
                  </a:lnTo>
                  <a:lnTo>
                    <a:pt x="998728" y="7546721"/>
                  </a:lnTo>
                  <a:close/>
                  <a:moveTo>
                    <a:pt x="998728" y="7191121"/>
                  </a:moveTo>
                  <a:lnTo>
                    <a:pt x="998728" y="7038721"/>
                  </a:lnTo>
                  <a:lnTo>
                    <a:pt x="998728" y="7191121"/>
                  </a:lnTo>
                  <a:close/>
                  <a:moveTo>
                    <a:pt x="998728" y="6835521"/>
                  </a:moveTo>
                  <a:lnTo>
                    <a:pt x="998728" y="6683121"/>
                  </a:lnTo>
                  <a:lnTo>
                    <a:pt x="998728" y="6835521"/>
                  </a:lnTo>
                  <a:close/>
                  <a:moveTo>
                    <a:pt x="998728" y="6479921"/>
                  </a:moveTo>
                  <a:lnTo>
                    <a:pt x="998728" y="6327521"/>
                  </a:lnTo>
                  <a:lnTo>
                    <a:pt x="998728" y="6479921"/>
                  </a:lnTo>
                  <a:close/>
                  <a:moveTo>
                    <a:pt x="998728" y="6124321"/>
                  </a:moveTo>
                  <a:lnTo>
                    <a:pt x="998728" y="5971921"/>
                  </a:lnTo>
                  <a:lnTo>
                    <a:pt x="998728" y="6124321"/>
                  </a:lnTo>
                  <a:close/>
                  <a:moveTo>
                    <a:pt x="998728" y="5768721"/>
                  </a:moveTo>
                  <a:lnTo>
                    <a:pt x="998728" y="5616321"/>
                  </a:lnTo>
                  <a:lnTo>
                    <a:pt x="998728" y="5768721"/>
                  </a:lnTo>
                  <a:close/>
                  <a:moveTo>
                    <a:pt x="998728" y="5413121"/>
                  </a:moveTo>
                  <a:lnTo>
                    <a:pt x="998728" y="5260721"/>
                  </a:lnTo>
                  <a:lnTo>
                    <a:pt x="998728" y="5413121"/>
                  </a:lnTo>
                  <a:close/>
                  <a:moveTo>
                    <a:pt x="998728" y="5057521"/>
                  </a:moveTo>
                  <a:lnTo>
                    <a:pt x="998728" y="4905121"/>
                  </a:lnTo>
                  <a:lnTo>
                    <a:pt x="998728" y="5057521"/>
                  </a:lnTo>
                  <a:close/>
                  <a:moveTo>
                    <a:pt x="998728" y="4701921"/>
                  </a:moveTo>
                  <a:lnTo>
                    <a:pt x="998728" y="4549521"/>
                  </a:lnTo>
                  <a:lnTo>
                    <a:pt x="998728" y="4701921"/>
                  </a:lnTo>
                  <a:close/>
                  <a:moveTo>
                    <a:pt x="998728" y="4346321"/>
                  </a:moveTo>
                  <a:lnTo>
                    <a:pt x="998728" y="4193921"/>
                  </a:lnTo>
                  <a:lnTo>
                    <a:pt x="998728" y="4346321"/>
                  </a:lnTo>
                  <a:close/>
                  <a:moveTo>
                    <a:pt x="998728" y="3990721"/>
                  </a:moveTo>
                  <a:lnTo>
                    <a:pt x="998728" y="3838321"/>
                  </a:lnTo>
                  <a:lnTo>
                    <a:pt x="998728" y="3990721"/>
                  </a:lnTo>
                  <a:close/>
                  <a:moveTo>
                    <a:pt x="998728" y="3635121"/>
                  </a:moveTo>
                  <a:lnTo>
                    <a:pt x="998728" y="3482721"/>
                  </a:lnTo>
                  <a:lnTo>
                    <a:pt x="998728" y="3635121"/>
                  </a:lnTo>
                  <a:close/>
                  <a:moveTo>
                    <a:pt x="998728" y="3279521"/>
                  </a:moveTo>
                  <a:lnTo>
                    <a:pt x="998728" y="3127121"/>
                  </a:lnTo>
                  <a:lnTo>
                    <a:pt x="998728" y="3279521"/>
                  </a:lnTo>
                  <a:close/>
                  <a:moveTo>
                    <a:pt x="998728" y="2923921"/>
                  </a:moveTo>
                  <a:lnTo>
                    <a:pt x="998728" y="2771521"/>
                  </a:lnTo>
                  <a:lnTo>
                    <a:pt x="998728" y="2923921"/>
                  </a:lnTo>
                  <a:close/>
                  <a:moveTo>
                    <a:pt x="998728" y="2568321"/>
                  </a:moveTo>
                  <a:lnTo>
                    <a:pt x="998728" y="2415921"/>
                  </a:lnTo>
                  <a:lnTo>
                    <a:pt x="998728" y="2568321"/>
                  </a:lnTo>
                  <a:close/>
                  <a:moveTo>
                    <a:pt x="998728" y="2212721"/>
                  </a:moveTo>
                  <a:lnTo>
                    <a:pt x="998728" y="2060321"/>
                  </a:lnTo>
                  <a:lnTo>
                    <a:pt x="998728" y="2212721"/>
                  </a:lnTo>
                  <a:close/>
                  <a:moveTo>
                    <a:pt x="998728" y="1857121"/>
                  </a:moveTo>
                  <a:lnTo>
                    <a:pt x="998728" y="1704721"/>
                  </a:lnTo>
                  <a:lnTo>
                    <a:pt x="998728" y="1857121"/>
                  </a:lnTo>
                  <a:close/>
                  <a:moveTo>
                    <a:pt x="998728" y="1501521"/>
                  </a:moveTo>
                  <a:lnTo>
                    <a:pt x="998728" y="1349121"/>
                  </a:lnTo>
                  <a:lnTo>
                    <a:pt x="998728" y="1501521"/>
                  </a:lnTo>
                  <a:close/>
                  <a:moveTo>
                    <a:pt x="998728" y="1145921"/>
                  </a:moveTo>
                  <a:lnTo>
                    <a:pt x="998728" y="993521"/>
                  </a:lnTo>
                  <a:lnTo>
                    <a:pt x="998728" y="1145921"/>
                  </a:lnTo>
                  <a:close/>
                  <a:moveTo>
                    <a:pt x="998728" y="790321"/>
                  </a:moveTo>
                  <a:lnTo>
                    <a:pt x="998728" y="702945"/>
                  </a:lnTo>
                  <a:lnTo>
                    <a:pt x="973328" y="702945"/>
                  </a:lnTo>
                  <a:lnTo>
                    <a:pt x="947928" y="702945"/>
                  </a:lnTo>
                  <a:cubicBezTo>
                    <a:pt x="947928" y="649097"/>
                    <a:pt x="954024" y="596519"/>
                    <a:pt x="965581" y="546100"/>
                  </a:cubicBezTo>
                  <a:lnTo>
                    <a:pt x="1015111" y="557403"/>
                  </a:lnTo>
                  <a:cubicBezTo>
                    <a:pt x="1004316" y="604139"/>
                    <a:pt x="998728" y="652907"/>
                    <a:pt x="998728" y="702945"/>
                  </a:cubicBezTo>
                  <a:lnTo>
                    <a:pt x="998728" y="790321"/>
                  </a:lnTo>
                  <a:close/>
                </a:path>
              </a:pathLst>
            </a:custGeom>
            <a:solidFill>
              <a:srgbClr val="FF3F4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6217432" y="367128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6848004" y="1668014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78185" y="8685616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531425" y="9449241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8992975" y="1563982"/>
            <a:ext cx="9525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5452466" y="1000125"/>
            <a:ext cx="8034933" cy="9429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r>
              <a:rPr lang="en-US" sz="6000" b="1" dirty="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System Architecture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432286" y="3300510"/>
            <a:ext cx="9140427" cy="3076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80"/>
              </a:lnSpc>
            </a:pPr>
            <a:r>
              <a:rPr lang="en-US" sz="540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Categorization</a:t>
            </a:r>
          </a:p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90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For better clarity, groups are diagnosed by system area (e.g., electrical, cooling).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352024" y="3040512"/>
            <a:ext cx="1286550" cy="1209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39"/>
              </a:lnSpc>
            </a:pPr>
            <a:r>
              <a:rPr lang="en-US" sz="7699" b="1">
                <a:solidFill>
                  <a:srgbClr val="FF3F4A"/>
                </a:solidFill>
                <a:latin typeface="Arimo Bold"/>
                <a:ea typeface="Arimo Bold"/>
                <a:cs typeface="Arimo Bold"/>
                <a:sym typeface="Arimo Bold"/>
              </a:rPr>
              <a:t>05</a:t>
            </a:r>
          </a:p>
        </p:txBody>
      </p:sp>
      <p:sp>
        <p:nvSpPr>
          <p:cNvPr id="12" name="Freeform 12"/>
          <p:cNvSpPr/>
          <p:nvPr/>
        </p:nvSpPr>
        <p:spPr>
          <a:xfrm>
            <a:off x="12572831" y="5863246"/>
            <a:ext cx="5109319" cy="3967738"/>
          </a:xfrm>
          <a:custGeom>
            <a:avLst/>
            <a:gdLst/>
            <a:ahLst/>
            <a:cxnLst/>
            <a:rect l="l" t="t" r="r" b="b"/>
            <a:pathLst>
              <a:path w="5109319" h="3967738">
                <a:moveTo>
                  <a:pt x="0" y="0"/>
                </a:moveTo>
                <a:lnTo>
                  <a:pt x="5109319" y="0"/>
                </a:lnTo>
                <a:lnTo>
                  <a:pt x="5109319" y="3967738"/>
                </a:lnTo>
                <a:lnTo>
                  <a:pt x="0" y="396773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-1530803">
            <a:off x="4134975" y="1052878"/>
            <a:ext cx="1177102" cy="919235"/>
          </a:xfrm>
          <a:custGeom>
            <a:avLst/>
            <a:gdLst/>
            <a:ahLst/>
            <a:cxnLst/>
            <a:rect l="l" t="t" r="r" b="b"/>
            <a:pathLst>
              <a:path w="1177102" h="919235">
                <a:moveTo>
                  <a:pt x="0" y="0"/>
                </a:moveTo>
                <a:lnTo>
                  <a:pt x="1177102" y="0"/>
                </a:lnTo>
                <a:lnTo>
                  <a:pt x="1177102" y="919236"/>
                </a:lnTo>
                <a:lnTo>
                  <a:pt x="0" y="91923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848004" y="1668014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78185" y="8685616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2051573" y="0"/>
            <a:ext cx="14796431" cy="10287000"/>
          </a:xfrm>
          <a:custGeom>
            <a:avLst/>
            <a:gdLst/>
            <a:ahLst/>
            <a:cxnLst/>
            <a:rect l="l" t="t" r="r" b="b"/>
            <a:pathLst>
              <a:path w="14796431" h="10287000">
                <a:moveTo>
                  <a:pt x="0" y="0"/>
                </a:moveTo>
                <a:lnTo>
                  <a:pt x="14796431" y="0"/>
                </a:lnTo>
                <a:lnTo>
                  <a:pt x="1479643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155" t="-14" b="-1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531425" y="9449241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6217432" y="367128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5850" y="607350"/>
            <a:ext cx="17076300" cy="9072300"/>
            <a:chOff x="0" y="0"/>
            <a:chExt cx="22768400" cy="12096400"/>
          </a:xfrm>
        </p:grpSpPr>
        <p:sp>
          <p:nvSpPr>
            <p:cNvPr id="3" name="Freeform 3"/>
            <p:cNvSpPr/>
            <p:nvPr/>
          </p:nvSpPr>
          <p:spPr>
            <a:xfrm>
              <a:off x="-947928" y="0"/>
              <a:ext cx="23654258" cy="12032869"/>
            </a:xfrm>
            <a:custGeom>
              <a:avLst/>
              <a:gdLst/>
              <a:ahLst/>
              <a:cxnLst/>
              <a:rect l="l" t="t" r="r" b="b"/>
              <a:pathLst>
                <a:path w="23654258" h="12032869">
                  <a:moveTo>
                    <a:pt x="1042543" y="350774"/>
                  </a:moveTo>
                  <a:cubicBezTo>
                    <a:pt x="1069086" y="305054"/>
                    <a:pt x="1100709" y="262636"/>
                    <a:pt x="1136523" y="224155"/>
                  </a:cubicBezTo>
                  <a:lnTo>
                    <a:pt x="1173734" y="258826"/>
                  </a:lnTo>
                  <a:cubicBezTo>
                    <a:pt x="1140460" y="294513"/>
                    <a:pt x="1111123" y="333883"/>
                    <a:pt x="1086485" y="376301"/>
                  </a:cubicBezTo>
                  <a:close/>
                  <a:moveTo>
                    <a:pt x="1300988" y="93472"/>
                  </a:moveTo>
                  <a:cubicBezTo>
                    <a:pt x="1346327" y="67437"/>
                    <a:pt x="1394841" y="46228"/>
                    <a:pt x="1445768" y="30607"/>
                  </a:cubicBezTo>
                  <a:lnTo>
                    <a:pt x="1460627" y="79248"/>
                  </a:lnTo>
                  <a:cubicBezTo>
                    <a:pt x="1413383" y="93726"/>
                    <a:pt x="1368425" y="113284"/>
                    <a:pt x="1326388" y="137541"/>
                  </a:cubicBezTo>
                  <a:close/>
                  <a:moveTo>
                    <a:pt x="1653540" y="0"/>
                  </a:moveTo>
                  <a:lnTo>
                    <a:pt x="1805940" y="0"/>
                  </a:lnTo>
                  <a:lnTo>
                    <a:pt x="1805940" y="50800"/>
                  </a:lnTo>
                  <a:lnTo>
                    <a:pt x="1653540" y="50800"/>
                  </a:lnTo>
                  <a:close/>
                  <a:moveTo>
                    <a:pt x="2009140" y="50800"/>
                  </a:moveTo>
                  <a:lnTo>
                    <a:pt x="2161540" y="50800"/>
                  </a:lnTo>
                  <a:lnTo>
                    <a:pt x="2009140" y="50800"/>
                  </a:lnTo>
                  <a:close/>
                  <a:moveTo>
                    <a:pt x="2364740" y="50800"/>
                  </a:moveTo>
                  <a:lnTo>
                    <a:pt x="2517140" y="50800"/>
                  </a:lnTo>
                  <a:lnTo>
                    <a:pt x="2364740" y="50800"/>
                  </a:lnTo>
                  <a:close/>
                  <a:moveTo>
                    <a:pt x="2720340" y="50800"/>
                  </a:moveTo>
                  <a:lnTo>
                    <a:pt x="2872740" y="50800"/>
                  </a:lnTo>
                  <a:lnTo>
                    <a:pt x="2720340" y="50800"/>
                  </a:lnTo>
                  <a:close/>
                  <a:moveTo>
                    <a:pt x="3075940" y="50800"/>
                  </a:moveTo>
                  <a:lnTo>
                    <a:pt x="3228340" y="50800"/>
                  </a:lnTo>
                  <a:lnTo>
                    <a:pt x="3075940" y="50800"/>
                  </a:lnTo>
                  <a:close/>
                  <a:moveTo>
                    <a:pt x="3431540" y="50800"/>
                  </a:moveTo>
                  <a:lnTo>
                    <a:pt x="3583940" y="50800"/>
                  </a:lnTo>
                  <a:lnTo>
                    <a:pt x="3431540" y="50800"/>
                  </a:lnTo>
                  <a:close/>
                  <a:moveTo>
                    <a:pt x="3787140" y="50800"/>
                  </a:moveTo>
                  <a:lnTo>
                    <a:pt x="3939540" y="50800"/>
                  </a:lnTo>
                  <a:lnTo>
                    <a:pt x="3787140" y="50800"/>
                  </a:lnTo>
                  <a:close/>
                  <a:moveTo>
                    <a:pt x="4142740" y="50800"/>
                  </a:moveTo>
                  <a:lnTo>
                    <a:pt x="4295140" y="50800"/>
                  </a:lnTo>
                  <a:lnTo>
                    <a:pt x="4142740" y="50800"/>
                  </a:lnTo>
                  <a:close/>
                  <a:moveTo>
                    <a:pt x="4498340" y="50800"/>
                  </a:moveTo>
                  <a:lnTo>
                    <a:pt x="4650740" y="50800"/>
                  </a:lnTo>
                  <a:lnTo>
                    <a:pt x="4498340" y="50800"/>
                  </a:lnTo>
                  <a:close/>
                  <a:moveTo>
                    <a:pt x="4853940" y="50800"/>
                  </a:moveTo>
                  <a:lnTo>
                    <a:pt x="5006340" y="50800"/>
                  </a:lnTo>
                  <a:lnTo>
                    <a:pt x="4853940" y="50800"/>
                  </a:lnTo>
                  <a:close/>
                  <a:moveTo>
                    <a:pt x="5209540" y="50800"/>
                  </a:moveTo>
                  <a:lnTo>
                    <a:pt x="5361940" y="50800"/>
                  </a:lnTo>
                  <a:lnTo>
                    <a:pt x="5209540" y="50800"/>
                  </a:lnTo>
                  <a:close/>
                  <a:moveTo>
                    <a:pt x="5565140" y="50800"/>
                  </a:moveTo>
                  <a:lnTo>
                    <a:pt x="5717540" y="50800"/>
                  </a:lnTo>
                  <a:lnTo>
                    <a:pt x="5565140" y="50800"/>
                  </a:lnTo>
                  <a:close/>
                  <a:moveTo>
                    <a:pt x="5920740" y="50800"/>
                  </a:moveTo>
                  <a:lnTo>
                    <a:pt x="6073140" y="50800"/>
                  </a:lnTo>
                  <a:lnTo>
                    <a:pt x="5920740" y="50800"/>
                  </a:lnTo>
                  <a:close/>
                  <a:moveTo>
                    <a:pt x="6276340" y="50800"/>
                  </a:moveTo>
                  <a:lnTo>
                    <a:pt x="6428740" y="50800"/>
                  </a:lnTo>
                  <a:lnTo>
                    <a:pt x="6276340" y="50800"/>
                  </a:lnTo>
                  <a:close/>
                  <a:moveTo>
                    <a:pt x="6631940" y="50800"/>
                  </a:moveTo>
                  <a:lnTo>
                    <a:pt x="6784340" y="50800"/>
                  </a:lnTo>
                  <a:lnTo>
                    <a:pt x="6631940" y="50800"/>
                  </a:lnTo>
                  <a:close/>
                  <a:moveTo>
                    <a:pt x="6987540" y="50800"/>
                  </a:moveTo>
                  <a:lnTo>
                    <a:pt x="7139940" y="50800"/>
                  </a:lnTo>
                  <a:lnTo>
                    <a:pt x="6987540" y="50800"/>
                  </a:lnTo>
                  <a:close/>
                  <a:moveTo>
                    <a:pt x="7343140" y="50800"/>
                  </a:moveTo>
                  <a:lnTo>
                    <a:pt x="7495540" y="50800"/>
                  </a:lnTo>
                  <a:lnTo>
                    <a:pt x="7343140" y="50800"/>
                  </a:lnTo>
                  <a:close/>
                  <a:moveTo>
                    <a:pt x="7698740" y="50800"/>
                  </a:moveTo>
                  <a:lnTo>
                    <a:pt x="7851140" y="50800"/>
                  </a:lnTo>
                  <a:lnTo>
                    <a:pt x="7698740" y="50800"/>
                  </a:lnTo>
                  <a:close/>
                  <a:moveTo>
                    <a:pt x="8054340" y="50800"/>
                  </a:moveTo>
                  <a:lnTo>
                    <a:pt x="8206740" y="50800"/>
                  </a:lnTo>
                  <a:lnTo>
                    <a:pt x="8054340" y="50800"/>
                  </a:lnTo>
                  <a:close/>
                  <a:moveTo>
                    <a:pt x="8409940" y="50800"/>
                  </a:moveTo>
                  <a:lnTo>
                    <a:pt x="8562340" y="50800"/>
                  </a:lnTo>
                  <a:lnTo>
                    <a:pt x="8409940" y="50800"/>
                  </a:lnTo>
                  <a:close/>
                  <a:moveTo>
                    <a:pt x="8765540" y="50800"/>
                  </a:moveTo>
                  <a:lnTo>
                    <a:pt x="8917940" y="50800"/>
                  </a:lnTo>
                  <a:lnTo>
                    <a:pt x="8765540" y="50800"/>
                  </a:lnTo>
                  <a:close/>
                  <a:moveTo>
                    <a:pt x="9121140" y="50800"/>
                  </a:moveTo>
                  <a:lnTo>
                    <a:pt x="9273540" y="50800"/>
                  </a:lnTo>
                  <a:lnTo>
                    <a:pt x="9121140" y="50800"/>
                  </a:lnTo>
                  <a:close/>
                  <a:moveTo>
                    <a:pt x="9476740" y="50800"/>
                  </a:moveTo>
                  <a:lnTo>
                    <a:pt x="9629140" y="50800"/>
                  </a:lnTo>
                  <a:lnTo>
                    <a:pt x="9476740" y="50800"/>
                  </a:lnTo>
                  <a:close/>
                  <a:moveTo>
                    <a:pt x="9832340" y="50800"/>
                  </a:moveTo>
                  <a:lnTo>
                    <a:pt x="9984740" y="50800"/>
                  </a:lnTo>
                  <a:lnTo>
                    <a:pt x="9832340" y="50800"/>
                  </a:lnTo>
                  <a:close/>
                  <a:moveTo>
                    <a:pt x="10187940" y="50800"/>
                  </a:moveTo>
                  <a:lnTo>
                    <a:pt x="10340340" y="50800"/>
                  </a:lnTo>
                  <a:lnTo>
                    <a:pt x="10187940" y="50800"/>
                  </a:lnTo>
                  <a:close/>
                  <a:moveTo>
                    <a:pt x="10543540" y="50800"/>
                  </a:moveTo>
                  <a:lnTo>
                    <a:pt x="10695940" y="50800"/>
                  </a:lnTo>
                  <a:lnTo>
                    <a:pt x="10543540" y="50800"/>
                  </a:lnTo>
                  <a:close/>
                  <a:moveTo>
                    <a:pt x="10899140" y="50800"/>
                  </a:moveTo>
                  <a:lnTo>
                    <a:pt x="11051540" y="50800"/>
                  </a:lnTo>
                  <a:lnTo>
                    <a:pt x="10899140" y="50800"/>
                  </a:lnTo>
                  <a:close/>
                  <a:moveTo>
                    <a:pt x="11254740" y="50800"/>
                  </a:moveTo>
                  <a:lnTo>
                    <a:pt x="11407140" y="50800"/>
                  </a:lnTo>
                  <a:lnTo>
                    <a:pt x="11254740" y="50800"/>
                  </a:lnTo>
                  <a:close/>
                  <a:moveTo>
                    <a:pt x="11610340" y="50800"/>
                  </a:moveTo>
                  <a:lnTo>
                    <a:pt x="11762740" y="50800"/>
                  </a:lnTo>
                  <a:lnTo>
                    <a:pt x="11610340" y="50800"/>
                  </a:lnTo>
                  <a:close/>
                  <a:moveTo>
                    <a:pt x="11965940" y="50800"/>
                  </a:moveTo>
                  <a:lnTo>
                    <a:pt x="12118340" y="50800"/>
                  </a:lnTo>
                  <a:lnTo>
                    <a:pt x="11965940" y="50800"/>
                  </a:lnTo>
                  <a:close/>
                  <a:moveTo>
                    <a:pt x="12321540" y="50800"/>
                  </a:moveTo>
                  <a:lnTo>
                    <a:pt x="12473940" y="50800"/>
                  </a:lnTo>
                  <a:lnTo>
                    <a:pt x="12321540" y="50800"/>
                  </a:lnTo>
                  <a:close/>
                  <a:moveTo>
                    <a:pt x="12677140" y="50800"/>
                  </a:moveTo>
                  <a:lnTo>
                    <a:pt x="12829540" y="50800"/>
                  </a:lnTo>
                  <a:lnTo>
                    <a:pt x="12677140" y="50800"/>
                  </a:lnTo>
                  <a:close/>
                  <a:moveTo>
                    <a:pt x="13032740" y="50800"/>
                  </a:moveTo>
                  <a:lnTo>
                    <a:pt x="13185140" y="50800"/>
                  </a:lnTo>
                  <a:lnTo>
                    <a:pt x="13032740" y="50800"/>
                  </a:lnTo>
                  <a:close/>
                  <a:moveTo>
                    <a:pt x="13388340" y="50800"/>
                  </a:moveTo>
                  <a:lnTo>
                    <a:pt x="13540740" y="50800"/>
                  </a:lnTo>
                  <a:lnTo>
                    <a:pt x="13388340" y="50800"/>
                  </a:lnTo>
                  <a:close/>
                  <a:moveTo>
                    <a:pt x="13743940" y="50800"/>
                  </a:moveTo>
                  <a:lnTo>
                    <a:pt x="13896340" y="50800"/>
                  </a:lnTo>
                  <a:lnTo>
                    <a:pt x="13743940" y="50800"/>
                  </a:lnTo>
                  <a:close/>
                  <a:moveTo>
                    <a:pt x="14099541" y="50800"/>
                  </a:moveTo>
                  <a:lnTo>
                    <a:pt x="14251941" y="50800"/>
                  </a:lnTo>
                  <a:lnTo>
                    <a:pt x="14099541" y="50800"/>
                  </a:lnTo>
                  <a:close/>
                  <a:moveTo>
                    <a:pt x="14455141" y="50800"/>
                  </a:moveTo>
                  <a:lnTo>
                    <a:pt x="14607541" y="50800"/>
                  </a:lnTo>
                  <a:lnTo>
                    <a:pt x="14455141" y="50800"/>
                  </a:lnTo>
                  <a:close/>
                  <a:moveTo>
                    <a:pt x="14810741" y="50800"/>
                  </a:moveTo>
                  <a:lnTo>
                    <a:pt x="14963141" y="50800"/>
                  </a:lnTo>
                  <a:lnTo>
                    <a:pt x="14810741" y="50800"/>
                  </a:lnTo>
                  <a:close/>
                  <a:moveTo>
                    <a:pt x="15166341" y="50800"/>
                  </a:moveTo>
                  <a:lnTo>
                    <a:pt x="15318741" y="50800"/>
                  </a:lnTo>
                  <a:lnTo>
                    <a:pt x="15166341" y="50800"/>
                  </a:lnTo>
                  <a:close/>
                  <a:moveTo>
                    <a:pt x="15521941" y="50800"/>
                  </a:moveTo>
                  <a:lnTo>
                    <a:pt x="15674341" y="50800"/>
                  </a:lnTo>
                  <a:lnTo>
                    <a:pt x="15521941" y="50800"/>
                  </a:lnTo>
                  <a:close/>
                  <a:moveTo>
                    <a:pt x="15877541" y="50800"/>
                  </a:moveTo>
                  <a:lnTo>
                    <a:pt x="16029941" y="50800"/>
                  </a:lnTo>
                  <a:lnTo>
                    <a:pt x="15877541" y="50800"/>
                  </a:lnTo>
                  <a:close/>
                  <a:moveTo>
                    <a:pt x="16233141" y="50800"/>
                  </a:moveTo>
                  <a:lnTo>
                    <a:pt x="16385541" y="50800"/>
                  </a:lnTo>
                  <a:lnTo>
                    <a:pt x="16233141" y="50800"/>
                  </a:lnTo>
                  <a:close/>
                  <a:moveTo>
                    <a:pt x="16588741" y="50800"/>
                  </a:moveTo>
                  <a:lnTo>
                    <a:pt x="16741141" y="50800"/>
                  </a:lnTo>
                  <a:lnTo>
                    <a:pt x="16588741" y="50800"/>
                  </a:lnTo>
                  <a:close/>
                  <a:moveTo>
                    <a:pt x="16944341" y="50800"/>
                  </a:moveTo>
                  <a:lnTo>
                    <a:pt x="17096741" y="50800"/>
                  </a:lnTo>
                  <a:lnTo>
                    <a:pt x="16944341" y="50800"/>
                  </a:lnTo>
                  <a:close/>
                  <a:moveTo>
                    <a:pt x="17299941" y="50800"/>
                  </a:moveTo>
                  <a:lnTo>
                    <a:pt x="17452341" y="50800"/>
                  </a:lnTo>
                  <a:lnTo>
                    <a:pt x="17299941" y="50800"/>
                  </a:lnTo>
                  <a:close/>
                  <a:moveTo>
                    <a:pt x="17655541" y="50800"/>
                  </a:moveTo>
                  <a:lnTo>
                    <a:pt x="17807941" y="50800"/>
                  </a:lnTo>
                  <a:lnTo>
                    <a:pt x="17655541" y="50800"/>
                  </a:lnTo>
                  <a:close/>
                  <a:moveTo>
                    <a:pt x="18011141" y="50800"/>
                  </a:moveTo>
                  <a:lnTo>
                    <a:pt x="18163541" y="50800"/>
                  </a:lnTo>
                  <a:lnTo>
                    <a:pt x="18011141" y="50800"/>
                  </a:lnTo>
                  <a:close/>
                  <a:moveTo>
                    <a:pt x="18366741" y="50800"/>
                  </a:moveTo>
                  <a:lnTo>
                    <a:pt x="18519141" y="50800"/>
                  </a:lnTo>
                  <a:lnTo>
                    <a:pt x="18366741" y="50800"/>
                  </a:lnTo>
                  <a:close/>
                  <a:moveTo>
                    <a:pt x="18722341" y="50800"/>
                  </a:moveTo>
                  <a:lnTo>
                    <a:pt x="18874741" y="50800"/>
                  </a:lnTo>
                  <a:lnTo>
                    <a:pt x="18722341" y="50800"/>
                  </a:lnTo>
                  <a:close/>
                  <a:moveTo>
                    <a:pt x="19077941" y="50800"/>
                  </a:moveTo>
                  <a:lnTo>
                    <a:pt x="19230341" y="50800"/>
                  </a:lnTo>
                  <a:lnTo>
                    <a:pt x="19077941" y="50800"/>
                  </a:lnTo>
                  <a:close/>
                  <a:moveTo>
                    <a:pt x="19433541" y="50800"/>
                  </a:moveTo>
                  <a:lnTo>
                    <a:pt x="19585941" y="50800"/>
                  </a:lnTo>
                  <a:lnTo>
                    <a:pt x="19433541" y="50800"/>
                  </a:lnTo>
                  <a:close/>
                  <a:moveTo>
                    <a:pt x="19789141" y="50800"/>
                  </a:moveTo>
                  <a:lnTo>
                    <a:pt x="19941541" y="50800"/>
                  </a:lnTo>
                  <a:lnTo>
                    <a:pt x="19789141" y="50800"/>
                  </a:lnTo>
                  <a:close/>
                  <a:moveTo>
                    <a:pt x="20144741" y="50800"/>
                  </a:moveTo>
                  <a:lnTo>
                    <a:pt x="20297141" y="50800"/>
                  </a:lnTo>
                  <a:lnTo>
                    <a:pt x="20144741" y="50800"/>
                  </a:lnTo>
                  <a:close/>
                  <a:moveTo>
                    <a:pt x="20500341" y="50800"/>
                  </a:moveTo>
                  <a:lnTo>
                    <a:pt x="20652741" y="50800"/>
                  </a:lnTo>
                  <a:lnTo>
                    <a:pt x="20500341" y="50800"/>
                  </a:lnTo>
                  <a:close/>
                  <a:moveTo>
                    <a:pt x="20855941" y="50800"/>
                  </a:moveTo>
                  <a:lnTo>
                    <a:pt x="21008341" y="50800"/>
                  </a:lnTo>
                  <a:lnTo>
                    <a:pt x="20855941" y="50800"/>
                  </a:lnTo>
                  <a:close/>
                  <a:moveTo>
                    <a:pt x="21211541" y="50800"/>
                  </a:moveTo>
                  <a:lnTo>
                    <a:pt x="21363941" y="50800"/>
                  </a:lnTo>
                  <a:lnTo>
                    <a:pt x="21211541" y="50800"/>
                  </a:lnTo>
                  <a:close/>
                  <a:moveTo>
                    <a:pt x="21567141" y="50800"/>
                  </a:moveTo>
                  <a:lnTo>
                    <a:pt x="21719541" y="50800"/>
                  </a:lnTo>
                  <a:lnTo>
                    <a:pt x="21567141" y="50800"/>
                  </a:lnTo>
                  <a:close/>
                  <a:moveTo>
                    <a:pt x="21922741" y="50800"/>
                  </a:moveTo>
                  <a:lnTo>
                    <a:pt x="22075141" y="50800"/>
                  </a:lnTo>
                  <a:lnTo>
                    <a:pt x="21922741" y="50800"/>
                  </a:lnTo>
                  <a:close/>
                  <a:moveTo>
                    <a:pt x="22278341" y="50800"/>
                  </a:moveTo>
                  <a:lnTo>
                    <a:pt x="22430741" y="50800"/>
                  </a:lnTo>
                  <a:lnTo>
                    <a:pt x="22278341" y="50800"/>
                  </a:lnTo>
                  <a:close/>
                  <a:moveTo>
                    <a:pt x="22633941" y="50800"/>
                  </a:moveTo>
                  <a:lnTo>
                    <a:pt x="22786341" y="50800"/>
                  </a:lnTo>
                  <a:lnTo>
                    <a:pt x="22633941" y="50800"/>
                  </a:lnTo>
                  <a:close/>
                  <a:moveTo>
                    <a:pt x="22989541" y="50800"/>
                  </a:moveTo>
                  <a:lnTo>
                    <a:pt x="23012018" y="50800"/>
                  </a:lnTo>
                  <a:lnTo>
                    <a:pt x="23012018" y="25400"/>
                  </a:lnTo>
                  <a:lnTo>
                    <a:pt x="23012018" y="0"/>
                  </a:lnTo>
                  <a:cubicBezTo>
                    <a:pt x="23057867" y="0"/>
                    <a:pt x="23102570" y="4318"/>
                    <a:pt x="23146004" y="12700"/>
                  </a:cubicBezTo>
                  <a:lnTo>
                    <a:pt x="23136352" y="62611"/>
                  </a:lnTo>
                  <a:cubicBezTo>
                    <a:pt x="23096092" y="54864"/>
                    <a:pt x="23054565" y="50800"/>
                    <a:pt x="23012018" y="50800"/>
                  </a:cubicBezTo>
                  <a:lnTo>
                    <a:pt x="22989541" y="50800"/>
                  </a:lnTo>
                  <a:close/>
                  <a:moveTo>
                    <a:pt x="23343997" y="133604"/>
                  </a:moveTo>
                  <a:cubicBezTo>
                    <a:pt x="23390733" y="158623"/>
                    <a:pt x="23434293" y="188595"/>
                    <a:pt x="23473917" y="223012"/>
                  </a:cubicBezTo>
                  <a:lnTo>
                    <a:pt x="23440643" y="261366"/>
                  </a:lnTo>
                  <a:cubicBezTo>
                    <a:pt x="23403815" y="229362"/>
                    <a:pt x="23363428" y="201549"/>
                    <a:pt x="23319993" y="178308"/>
                  </a:cubicBezTo>
                  <a:close/>
                  <a:moveTo>
                    <a:pt x="23586314" y="427355"/>
                  </a:moveTo>
                  <a:cubicBezTo>
                    <a:pt x="23613999" y="471805"/>
                    <a:pt x="23636859" y="519430"/>
                    <a:pt x="23654258" y="569722"/>
                  </a:cubicBezTo>
                  <a:lnTo>
                    <a:pt x="23606252" y="586232"/>
                  </a:lnTo>
                  <a:cubicBezTo>
                    <a:pt x="23590123" y="539623"/>
                    <a:pt x="23568915" y="495300"/>
                    <a:pt x="23543260" y="454152"/>
                  </a:cubicBezTo>
                  <a:close/>
                  <a:moveTo>
                    <a:pt x="23648924" y="803148"/>
                  </a:moveTo>
                  <a:cubicBezTo>
                    <a:pt x="23649178" y="810514"/>
                    <a:pt x="23649305" y="817880"/>
                    <a:pt x="23649305" y="825373"/>
                  </a:cubicBezTo>
                  <a:lnTo>
                    <a:pt x="23623905" y="825373"/>
                  </a:lnTo>
                  <a:lnTo>
                    <a:pt x="23649305" y="825373"/>
                  </a:lnTo>
                  <a:lnTo>
                    <a:pt x="23649305" y="834136"/>
                  </a:lnTo>
                  <a:lnTo>
                    <a:pt x="23598505" y="834136"/>
                  </a:lnTo>
                  <a:lnTo>
                    <a:pt x="23598505" y="702945"/>
                  </a:lnTo>
                  <a:cubicBezTo>
                    <a:pt x="23598505" y="696087"/>
                    <a:pt x="23598378" y="689229"/>
                    <a:pt x="23598124" y="682371"/>
                  </a:cubicBezTo>
                  <a:close/>
                  <a:moveTo>
                    <a:pt x="23598505" y="1038860"/>
                  </a:moveTo>
                  <a:lnTo>
                    <a:pt x="23598505" y="1191260"/>
                  </a:lnTo>
                  <a:lnTo>
                    <a:pt x="23547705" y="1191260"/>
                  </a:lnTo>
                  <a:lnTo>
                    <a:pt x="23547705" y="1038860"/>
                  </a:lnTo>
                  <a:close/>
                  <a:moveTo>
                    <a:pt x="23547705" y="1394460"/>
                  </a:moveTo>
                  <a:lnTo>
                    <a:pt x="23547705" y="1546860"/>
                  </a:lnTo>
                  <a:lnTo>
                    <a:pt x="23496905" y="1546860"/>
                  </a:lnTo>
                  <a:lnTo>
                    <a:pt x="23496905" y="1394460"/>
                  </a:lnTo>
                  <a:close/>
                  <a:moveTo>
                    <a:pt x="23496905" y="1750060"/>
                  </a:moveTo>
                  <a:lnTo>
                    <a:pt x="23496905" y="1902460"/>
                  </a:lnTo>
                  <a:lnTo>
                    <a:pt x="23446105" y="1902460"/>
                  </a:lnTo>
                  <a:lnTo>
                    <a:pt x="23446105" y="1750060"/>
                  </a:lnTo>
                  <a:close/>
                  <a:moveTo>
                    <a:pt x="23446105" y="2105660"/>
                  </a:moveTo>
                  <a:lnTo>
                    <a:pt x="23446105" y="2258060"/>
                  </a:lnTo>
                  <a:lnTo>
                    <a:pt x="23395305" y="2258060"/>
                  </a:lnTo>
                  <a:lnTo>
                    <a:pt x="23395305" y="2105660"/>
                  </a:lnTo>
                  <a:close/>
                  <a:moveTo>
                    <a:pt x="23395305" y="2461260"/>
                  </a:moveTo>
                  <a:lnTo>
                    <a:pt x="23395305" y="2613660"/>
                  </a:lnTo>
                  <a:lnTo>
                    <a:pt x="23344505" y="2613660"/>
                  </a:lnTo>
                  <a:lnTo>
                    <a:pt x="23344505" y="2461260"/>
                  </a:lnTo>
                  <a:close/>
                  <a:moveTo>
                    <a:pt x="23344505" y="2816860"/>
                  </a:moveTo>
                  <a:lnTo>
                    <a:pt x="23344505" y="2969260"/>
                  </a:lnTo>
                  <a:lnTo>
                    <a:pt x="23293705" y="2969260"/>
                  </a:lnTo>
                  <a:lnTo>
                    <a:pt x="23293705" y="2816860"/>
                  </a:lnTo>
                  <a:close/>
                  <a:moveTo>
                    <a:pt x="23293705" y="3172460"/>
                  </a:moveTo>
                  <a:lnTo>
                    <a:pt x="23293705" y="3324860"/>
                  </a:lnTo>
                  <a:lnTo>
                    <a:pt x="23242905" y="3324860"/>
                  </a:lnTo>
                  <a:lnTo>
                    <a:pt x="23242905" y="3172460"/>
                  </a:lnTo>
                  <a:close/>
                  <a:moveTo>
                    <a:pt x="23242905" y="3528060"/>
                  </a:moveTo>
                  <a:lnTo>
                    <a:pt x="23242905" y="3680460"/>
                  </a:lnTo>
                  <a:lnTo>
                    <a:pt x="23192105" y="3680460"/>
                  </a:lnTo>
                  <a:lnTo>
                    <a:pt x="23192105" y="3528060"/>
                  </a:lnTo>
                  <a:close/>
                  <a:moveTo>
                    <a:pt x="23192105" y="3883660"/>
                  </a:moveTo>
                  <a:lnTo>
                    <a:pt x="23192105" y="4036060"/>
                  </a:lnTo>
                  <a:lnTo>
                    <a:pt x="23141305" y="4036060"/>
                  </a:lnTo>
                  <a:lnTo>
                    <a:pt x="23141305" y="3883660"/>
                  </a:lnTo>
                  <a:close/>
                  <a:moveTo>
                    <a:pt x="23141305" y="4239260"/>
                  </a:moveTo>
                  <a:lnTo>
                    <a:pt x="23141305" y="4391660"/>
                  </a:lnTo>
                  <a:lnTo>
                    <a:pt x="23090505" y="4391660"/>
                  </a:lnTo>
                  <a:lnTo>
                    <a:pt x="23090505" y="4239260"/>
                  </a:lnTo>
                  <a:close/>
                  <a:moveTo>
                    <a:pt x="23090505" y="4594860"/>
                  </a:moveTo>
                  <a:lnTo>
                    <a:pt x="23090505" y="4747260"/>
                  </a:lnTo>
                  <a:lnTo>
                    <a:pt x="23039705" y="4747260"/>
                  </a:lnTo>
                  <a:lnTo>
                    <a:pt x="23039705" y="4594860"/>
                  </a:lnTo>
                  <a:close/>
                  <a:moveTo>
                    <a:pt x="23039705" y="4950460"/>
                  </a:moveTo>
                  <a:lnTo>
                    <a:pt x="23039705" y="5102860"/>
                  </a:lnTo>
                  <a:lnTo>
                    <a:pt x="22988905" y="5102860"/>
                  </a:lnTo>
                  <a:lnTo>
                    <a:pt x="22988905" y="4950460"/>
                  </a:lnTo>
                  <a:close/>
                  <a:moveTo>
                    <a:pt x="22988905" y="5306060"/>
                  </a:moveTo>
                  <a:lnTo>
                    <a:pt x="22988905" y="5458460"/>
                  </a:lnTo>
                  <a:lnTo>
                    <a:pt x="22938105" y="5458460"/>
                  </a:lnTo>
                  <a:lnTo>
                    <a:pt x="22938105" y="5306060"/>
                  </a:lnTo>
                  <a:close/>
                  <a:moveTo>
                    <a:pt x="22938105" y="5661660"/>
                  </a:moveTo>
                  <a:lnTo>
                    <a:pt x="22938105" y="5814060"/>
                  </a:lnTo>
                  <a:lnTo>
                    <a:pt x="22887305" y="5814060"/>
                  </a:lnTo>
                  <a:lnTo>
                    <a:pt x="22887305" y="5661660"/>
                  </a:lnTo>
                  <a:close/>
                  <a:moveTo>
                    <a:pt x="22887305" y="6017260"/>
                  </a:moveTo>
                  <a:lnTo>
                    <a:pt x="22887305" y="6169660"/>
                  </a:lnTo>
                  <a:lnTo>
                    <a:pt x="22836505" y="6169660"/>
                  </a:lnTo>
                  <a:lnTo>
                    <a:pt x="22836505" y="6017260"/>
                  </a:lnTo>
                  <a:close/>
                  <a:moveTo>
                    <a:pt x="22836505" y="6372860"/>
                  </a:moveTo>
                  <a:lnTo>
                    <a:pt x="22836505" y="6525260"/>
                  </a:lnTo>
                  <a:lnTo>
                    <a:pt x="22785705" y="6525260"/>
                  </a:lnTo>
                  <a:lnTo>
                    <a:pt x="22785705" y="6372860"/>
                  </a:lnTo>
                  <a:close/>
                  <a:moveTo>
                    <a:pt x="22785705" y="6728460"/>
                  </a:moveTo>
                  <a:lnTo>
                    <a:pt x="22785705" y="6880860"/>
                  </a:lnTo>
                  <a:lnTo>
                    <a:pt x="22734905" y="6880860"/>
                  </a:lnTo>
                  <a:lnTo>
                    <a:pt x="22734905" y="6728460"/>
                  </a:lnTo>
                  <a:close/>
                  <a:moveTo>
                    <a:pt x="22734905" y="7084060"/>
                  </a:moveTo>
                  <a:lnTo>
                    <a:pt x="22734905" y="7236460"/>
                  </a:lnTo>
                  <a:lnTo>
                    <a:pt x="22684105" y="7236460"/>
                  </a:lnTo>
                  <a:lnTo>
                    <a:pt x="22684105" y="7084060"/>
                  </a:lnTo>
                  <a:close/>
                  <a:moveTo>
                    <a:pt x="22684105" y="7439660"/>
                  </a:moveTo>
                  <a:lnTo>
                    <a:pt x="22684105" y="7592060"/>
                  </a:lnTo>
                  <a:lnTo>
                    <a:pt x="22633305" y="7592060"/>
                  </a:lnTo>
                  <a:lnTo>
                    <a:pt x="22633305" y="7439660"/>
                  </a:lnTo>
                  <a:close/>
                  <a:moveTo>
                    <a:pt x="22633305" y="7795260"/>
                  </a:moveTo>
                  <a:lnTo>
                    <a:pt x="22633305" y="7947660"/>
                  </a:lnTo>
                  <a:lnTo>
                    <a:pt x="22582505" y="7947660"/>
                  </a:lnTo>
                  <a:lnTo>
                    <a:pt x="22582505" y="7795260"/>
                  </a:lnTo>
                  <a:close/>
                  <a:moveTo>
                    <a:pt x="22582505" y="8150860"/>
                  </a:moveTo>
                  <a:lnTo>
                    <a:pt x="22582505" y="8303260"/>
                  </a:lnTo>
                  <a:lnTo>
                    <a:pt x="22531705" y="8303260"/>
                  </a:lnTo>
                  <a:lnTo>
                    <a:pt x="22531705" y="8150860"/>
                  </a:lnTo>
                  <a:close/>
                  <a:moveTo>
                    <a:pt x="22531705" y="8506460"/>
                  </a:moveTo>
                  <a:lnTo>
                    <a:pt x="22531705" y="8658860"/>
                  </a:lnTo>
                  <a:lnTo>
                    <a:pt x="22480905" y="8658860"/>
                  </a:lnTo>
                  <a:lnTo>
                    <a:pt x="22480905" y="8506460"/>
                  </a:lnTo>
                  <a:close/>
                  <a:moveTo>
                    <a:pt x="22480905" y="8862060"/>
                  </a:moveTo>
                  <a:lnTo>
                    <a:pt x="22480905" y="9014460"/>
                  </a:lnTo>
                  <a:lnTo>
                    <a:pt x="22430105" y="9014460"/>
                  </a:lnTo>
                  <a:lnTo>
                    <a:pt x="22430105" y="8862060"/>
                  </a:lnTo>
                  <a:close/>
                  <a:moveTo>
                    <a:pt x="22430105" y="9217660"/>
                  </a:moveTo>
                  <a:lnTo>
                    <a:pt x="22430105" y="9370060"/>
                  </a:lnTo>
                  <a:lnTo>
                    <a:pt x="22379305" y="9370060"/>
                  </a:lnTo>
                  <a:lnTo>
                    <a:pt x="22379305" y="9217660"/>
                  </a:lnTo>
                  <a:close/>
                  <a:moveTo>
                    <a:pt x="22379305" y="9573260"/>
                  </a:moveTo>
                  <a:lnTo>
                    <a:pt x="22379305" y="9725660"/>
                  </a:lnTo>
                  <a:lnTo>
                    <a:pt x="22328505" y="9725660"/>
                  </a:lnTo>
                  <a:lnTo>
                    <a:pt x="22328505" y="9573260"/>
                  </a:lnTo>
                  <a:close/>
                  <a:moveTo>
                    <a:pt x="22328505" y="9928860"/>
                  </a:moveTo>
                  <a:lnTo>
                    <a:pt x="22328505" y="10081260"/>
                  </a:lnTo>
                  <a:lnTo>
                    <a:pt x="22277705" y="10081260"/>
                  </a:lnTo>
                  <a:lnTo>
                    <a:pt x="22277705" y="9928860"/>
                  </a:lnTo>
                  <a:close/>
                  <a:moveTo>
                    <a:pt x="22277705" y="10284460"/>
                  </a:moveTo>
                  <a:lnTo>
                    <a:pt x="22277705" y="10436860"/>
                  </a:lnTo>
                  <a:lnTo>
                    <a:pt x="22226905" y="10436860"/>
                  </a:lnTo>
                  <a:lnTo>
                    <a:pt x="22226905" y="10284460"/>
                  </a:lnTo>
                  <a:close/>
                  <a:moveTo>
                    <a:pt x="22226905" y="10640060"/>
                  </a:moveTo>
                  <a:lnTo>
                    <a:pt x="22226905" y="10792460"/>
                  </a:lnTo>
                  <a:lnTo>
                    <a:pt x="22176105" y="10792460"/>
                  </a:lnTo>
                  <a:lnTo>
                    <a:pt x="22176105" y="10640060"/>
                  </a:lnTo>
                  <a:close/>
                  <a:moveTo>
                    <a:pt x="22176105" y="10995660"/>
                  </a:moveTo>
                  <a:lnTo>
                    <a:pt x="22176105" y="11148060"/>
                  </a:lnTo>
                  <a:lnTo>
                    <a:pt x="22125305" y="11148060"/>
                  </a:lnTo>
                  <a:lnTo>
                    <a:pt x="22125305" y="10995660"/>
                  </a:lnTo>
                  <a:close/>
                  <a:moveTo>
                    <a:pt x="22125305" y="11351260"/>
                  </a:moveTo>
                  <a:lnTo>
                    <a:pt x="22125305" y="11394948"/>
                  </a:lnTo>
                  <a:lnTo>
                    <a:pt x="22099905" y="11394948"/>
                  </a:lnTo>
                  <a:lnTo>
                    <a:pt x="22125305" y="11394948"/>
                  </a:lnTo>
                  <a:cubicBezTo>
                    <a:pt x="22125305" y="11433175"/>
                    <a:pt x="22122257" y="11470767"/>
                    <a:pt x="22116289" y="11507343"/>
                  </a:cubicBezTo>
                  <a:lnTo>
                    <a:pt x="22066123" y="11499215"/>
                  </a:lnTo>
                  <a:cubicBezTo>
                    <a:pt x="22071584" y="11465306"/>
                    <a:pt x="22074378" y="11430381"/>
                    <a:pt x="22074378" y="11394821"/>
                  </a:cubicBezTo>
                  <a:lnTo>
                    <a:pt x="22074378" y="11351133"/>
                  </a:lnTo>
                  <a:close/>
                  <a:moveTo>
                    <a:pt x="22001226" y="11707114"/>
                  </a:moveTo>
                  <a:cubicBezTo>
                    <a:pt x="21977604" y="11754612"/>
                    <a:pt x="21948775" y="11798935"/>
                    <a:pt x="21915501" y="11839575"/>
                  </a:cubicBezTo>
                  <a:lnTo>
                    <a:pt x="21876258" y="11807317"/>
                  </a:lnTo>
                  <a:cubicBezTo>
                    <a:pt x="21907118" y="11769598"/>
                    <a:pt x="21933915" y="11728450"/>
                    <a:pt x="21955760" y="11684508"/>
                  </a:cubicBezTo>
                  <a:close/>
                  <a:moveTo>
                    <a:pt x="21714333" y="11957812"/>
                  </a:moveTo>
                  <a:cubicBezTo>
                    <a:pt x="21670772" y="11986768"/>
                    <a:pt x="21623782" y="12011025"/>
                    <a:pt x="21573998" y="12029821"/>
                  </a:cubicBezTo>
                  <a:lnTo>
                    <a:pt x="21556090" y="11982323"/>
                  </a:lnTo>
                  <a:cubicBezTo>
                    <a:pt x="21602191" y="11964924"/>
                    <a:pt x="21645753" y="11942445"/>
                    <a:pt x="21686265" y="11915521"/>
                  </a:cubicBezTo>
                  <a:close/>
                  <a:moveTo>
                    <a:pt x="21340699" y="12031472"/>
                  </a:moveTo>
                  <a:cubicBezTo>
                    <a:pt x="21326093" y="12032361"/>
                    <a:pt x="21311363" y="12032869"/>
                    <a:pt x="21296630" y="12032869"/>
                  </a:cubicBezTo>
                  <a:lnTo>
                    <a:pt x="21296630" y="12007469"/>
                  </a:lnTo>
                  <a:lnTo>
                    <a:pt x="21296630" y="12032869"/>
                  </a:lnTo>
                  <a:lnTo>
                    <a:pt x="21186648" y="12032869"/>
                  </a:lnTo>
                  <a:lnTo>
                    <a:pt x="21186648" y="11982069"/>
                  </a:lnTo>
                  <a:lnTo>
                    <a:pt x="21296630" y="11982069"/>
                  </a:lnTo>
                  <a:cubicBezTo>
                    <a:pt x="21310346" y="11982069"/>
                    <a:pt x="21324063" y="11981688"/>
                    <a:pt x="21337651" y="11980799"/>
                  </a:cubicBezTo>
                  <a:close/>
                  <a:moveTo>
                    <a:pt x="20980400" y="11982196"/>
                  </a:moveTo>
                  <a:lnTo>
                    <a:pt x="20828000" y="11982196"/>
                  </a:lnTo>
                  <a:lnTo>
                    <a:pt x="20828000" y="11931396"/>
                  </a:lnTo>
                  <a:lnTo>
                    <a:pt x="20980400" y="11931396"/>
                  </a:lnTo>
                  <a:close/>
                  <a:moveTo>
                    <a:pt x="20624800" y="11931396"/>
                  </a:moveTo>
                  <a:lnTo>
                    <a:pt x="20472400" y="11931396"/>
                  </a:lnTo>
                  <a:lnTo>
                    <a:pt x="20472400" y="11880596"/>
                  </a:lnTo>
                  <a:lnTo>
                    <a:pt x="20624800" y="11880596"/>
                  </a:lnTo>
                  <a:close/>
                  <a:moveTo>
                    <a:pt x="20269200" y="11880596"/>
                  </a:moveTo>
                  <a:lnTo>
                    <a:pt x="20116800" y="11880596"/>
                  </a:lnTo>
                  <a:lnTo>
                    <a:pt x="20116800" y="11829796"/>
                  </a:lnTo>
                  <a:lnTo>
                    <a:pt x="20269200" y="11829796"/>
                  </a:lnTo>
                  <a:close/>
                  <a:moveTo>
                    <a:pt x="19913600" y="11829796"/>
                  </a:moveTo>
                  <a:lnTo>
                    <a:pt x="19761200" y="11829796"/>
                  </a:lnTo>
                  <a:lnTo>
                    <a:pt x="19761200" y="11778996"/>
                  </a:lnTo>
                  <a:lnTo>
                    <a:pt x="19913600" y="11778996"/>
                  </a:lnTo>
                  <a:close/>
                  <a:moveTo>
                    <a:pt x="19558000" y="11778996"/>
                  </a:moveTo>
                  <a:lnTo>
                    <a:pt x="19405600" y="11778996"/>
                  </a:lnTo>
                  <a:lnTo>
                    <a:pt x="19405600" y="11728196"/>
                  </a:lnTo>
                  <a:lnTo>
                    <a:pt x="19558000" y="11728196"/>
                  </a:lnTo>
                  <a:close/>
                  <a:moveTo>
                    <a:pt x="19202400" y="11728196"/>
                  </a:moveTo>
                  <a:lnTo>
                    <a:pt x="19050000" y="11728196"/>
                  </a:lnTo>
                  <a:lnTo>
                    <a:pt x="19050000" y="11677396"/>
                  </a:lnTo>
                  <a:lnTo>
                    <a:pt x="19202400" y="11677396"/>
                  </a:lnTo>
                  <a:close/>
                  <a:moveTo>
                    <a:pt x="18846800" y="11677396"/>
                  </a:moveTo>
                  <a:lnTo>
                    <a:pt x="18694400" y="11677396"/>
                  </a:lnTo>
                  <a:lnTo>
                    <a:pt x="18694400" y="11626596"/>
                  </a:lnTo>
                  <a:lnTo>
                    <a:pt x="18846800" y="11626596"/>
                  </a:lnTo>
                  <a:close/>
                  <a:moveTo>
                    <a:pt x="18491200" y="11626596"/>
                  </a:moveTo>
                  <a:lnTo>
                    <a:pt x="18338800" y="11626596"/>
                  </a:lnTo>
                  <a:lnTo>
                    <a:pt x="18338800" y="11575796"/>
                  </a:lnTo>
                  <a:lnTo>
                    <a:pt x="18491200" y="11575796"/>
                  </a:lnTo>
                  <a:close/>
                  <a:moveTo>
                    <a:pt x="18135600" y="11575796"/>
                  </a:moveTo>
                  <a:lnTo>
                    <a:pt x="17983200" y="11575796"/>
                  </a:lnTo>
                  <a:lnTo>
                    <a:pt x="17983200" y="11524996"/>
                  </a:lnTo>
                  <a:lnTo>
                    <a:pt x="18135600" y="11524996"/>
                  </a:lnTo>
                  <a:close/>
                  <a:moveTo>
                    <a:pt x="17780000" y="11524996"/>
                  </a:moveTo>
                  <a:lnTo>
                    <a:pt x="17627600" y="11524996"/>
                  </a:lnTo>
                  <a:lnTo>
                    <a:pt x="17627600" y="11474196"/>
                  </a:lnTo>
                  <a:lnTo>
                    <a:pt x="17780000" y="11474196"/>
                  </a:lnTo>
                  <a:close/>
                  <a:moveTo>
                    <a:pt x="17424400" y="11474196"/>
                  </a:moveTo>
                  <a:lnTo>
                    <a:pt x="17272000" y="11474196"/>
                  </a:lnTo>
                  <a:lnTo>
                    <a:pt x="17272000" y="11423396"/>
                  </a:lnTo>
                  <a:lnTo>
                    <a:pt x="17424400" y="11423396"/>
                  </a:lnTo>
                  <a:close/>
                  <a:moveTo>
                    <a:pt x="17068800" y="11423396"/>
                  </a:moveTo>
                  <a:lnTo>
                    <a:pt x="16916400" y="11423396"/>
                  </a:lnTo>
                  <a:lnTo>
                    <a:pt x="16916400" y="11372596"/>
                  </a:lnTo>
                  <a:lnTo>
                    <a:pt x="17068800" y="11372596"/>
                  </a:lnTo>
                  <a:close/>
                  <a:moveTo>
                    <a:pt x="16713200" y="11372596"/>
                  </a:moveTo>
                  <a:lnTo>
                    <a:pt x="16560800" y="11372596"/>
                  </a:lnTo>
                  <a:lnTo>
                    <a:pt x="16560800" y="11321796"/>
                  </a:lnTo>
                  <a:lnTo>
                    <a:pt x="16713200" y="11321796"/>
                  </a:lnTo>
                  <a:close/>
                  <a:moveTo>
                    <a:pt x="16357600" y="11321796"/>
                  </a:moveTo>
                  <a:lnTo>
                    <a:pt x="16205200" y="11321796"/>
                  </a:lnTo>
                  <a:lnTo>
                    <a:pt x="16205200" y="11270996"/>
                  </a:lnTo>
                  <a:lnTo>
                    <a:pt x="16357600" y="11270996"/>
                  </a:lnTo>
                  <a:close/>
                  <a:moveTo>
                    <a:pt x="16002000" y="11270996"/>
                  </a:moveTo>
                  <a:lnTo>
                    <a:pt x="15849600" y="11270996"/>
                  </a:lnTo>
                  <a:lnTo>
                    <a:pt x="15849600" y="11220196"/>
                  </a:lnTo>
                  <a:lnTo>
                    <a:pt x="16002000" y="11220196"/>
                  </a:lnTo>
                  <a:close/>
                  <a:moveTo>
                    <a:pt x="15646400" y="11220196"/>
                  </a:moveTo>
                  <a:lnTo>
                    <a:pt x="15494000" y="11220196"/>
                  </a:lnTo>
                  <a:lnTo>
                    <a:pt x="15494000" y="11169396"/>
                  </a:lnTo>
                  <a:lnTo>
                    <a:pt x="15646400" y="11169396"/>
                  </a:lnTo>
                  <a:close/>
                  <a:moveTo>
                    <a:pt x="15290800" y="11169396"/>
                  </a:moveTo>
                  <a:lnTo>
                    <a:pt x="15138400" y="11169396"/>
                  </a:lnTo>
                  <a:lnTo>
                    <a:pt x="15138400" y="11118596"/>
                  </a:lnTo>
                  <a:lnTo>
                    <a:pt x="15290800" y="11118596"/>
                  </a:lnTo>
                  <a:close/>
                  <a:moveTo>
                    <a:pt x="14935200" y="11118596"/>
                  </a:moveTo>
                  <a:lnTo>
                    <a:pt x="14782800" y="11118596"/>
                  </a:lnTo>
                  <a:lnTo>
                    <a:pt x="14782800" y="11067796"/>
                  </a:lnTo>
                  <a:lnTo>
                    <a:pt x="14935200" y="11067796"/>
                  </a:lnTo>
                  <a:close/>
                  <a:moveTo>
                    <a:pt x="14579600" y="11067796"/>
                  </a:moveTo>
                  <a:lnTo>
                    <a:pt x="14427200" y="11067796"/>
                  </a:lnTo>
                  <a:lnTo>
                    <a:pt x="14427200" y="11016996"/>
                  </a:lnTo>
                  <a:lnTo>
                    <a:pt x="14579600" y="11016996"/>
                  </a:lnTo>
                  <a:close/>
                  <a:moveTo>
                    <a:pt x="14224000" y="11016996"/>
                  </a:moveTo>
                  <a:lnTo>
                    <a:pt x="14071600" y="11016996"/>
                  </a:lnTo>
                  <a:lnTo>
                    <a:pt x="14071600" y="10966196"/>
                  </a:lnTo>
                  <a:lnTo>
                    <a:pt x="14224000" y="10966196"/>
                  </a:lnTo>
                  <a:close/>
                  <a:moveTo>
                    <a:pt x="13868400" y="10966196"/>
                  </a:moveTo>
                  <a:lnTo>
                    <a:pt x="13716000" y="10966196"/>
                  </a:lnTo>
                  <a:lnTo>
                    <a:pt x="13716000" y="10915396"/>
                  </a:lnTo>
                  <a:lnTo>
                    <a:pt x="13868400" y="10915396"/>
                  </a:lnTo>
                  <a:close/>
                  <a:moveTo>
                    <a:pt x="13512800" y="10915396"/>
                  </a:moveTo>
                  <a:lnTo>
                    <a:pt x="13360400" y="10915396"/>
                  </a:lnTo>
                  <a:lnTo>
                    <a:pt x="13360400" y="10864596"/>
                  </a:lnTo>
                  <a:lnTo>
                    <a:pt x="13512800" y="10864596"/>
                  </a:lnTo>
                  <a:close/>
                  <a:moveTo>
                    <a:pt x="13157200" y="10864596"/>
                  </a:moveTo>
                  <a:lnTo>
                    <a:pt x="13004800" y="10864596"/>
                  </a:lnTo>
                  <a:lnTo>
                    <a:pt x="13004800" y="10813796"/>
                  </a:lnTo>
                  <a:lnTo>
                    <a:pt x="13157200" y="10813796"/>
                  </a:lnTo>
                  <a:close/>
                  <a:moveTo>
                    <a:pt x="12801600" y="10813796"/>
                  </a:moveTo>
                  <a:lnTo>
                    <a:pt x="12649200" y="10813796"/>
                  </a:lnTo>
                  <a:lnTo>
                    <a:pt x="12649200" y="10762996"/>
                  </a:lnTo>
                  <a:lnTo>
                    <a:pt x="12801600" y="10762996"/>
                  </a:lnTo>
                  <a:close/>
                  <a:moveTo>
                    <a:pt x="12446000" y="10762996"/>
                  </a:moveTo>
                  <a:lnTo>
                    <a:pt x="12293600" y="10762996"/>
                  </a:lnTo>
                  <a:lnTo>
                    <a:pt x="12293600" y="10712196"/>
                  </a:lnTo>
                  <a:lnTo>
                    <a:pt x="12446000" y="10712196"/>
                  </a:lnTo>
                  <a:close/>
                  <a:moveTo>
                    <a:pt x="12090400" y="10712196"/>
                  </a:moveTo>
                  <a:lnTo>
                    <a:pt x="11938000" y="10712196"/>
                  </a:lnTo>
                  <a:lnTo>
                    <a:pt x="11938000" y="10661396"/>
                  </a:lnTo>
                  <a:lnTo>
                    <a:pt x="12090400" y="10661396"/>
                  </a:lnTo>
                  <a:close/>
                  <a:moveTo>
                    <a:pt x="11734800" y="10661396"/>
                  </a:moveTo>
                  <a:lnTo>
                    <a:pt x="11582400" y="10661396"/>
                  </a:lnTo>
                  <a:lnTo>
                    <a:pt x="11582400" y="10610596"/>
                  </a:lnTo>
                  <a:lnTo>
                    <a:pt x="11734800" y="10610596"/>
                  </a:lnTo>
                  <a:close/>
                  <a:moveTo>
                    <a:pt x="11379200" y="10610596"/>
                  </a:moveTo>
                  <a:lnTo>
                    <a:pt x="11226800" y="10610596"/>
                  </a:lnTo>
                  <a:lnTo>
                    <a:pt x="11226800" y="10559796"/>
                  </a:lnTo>
                  <a:lnTo>
                    <a:pt x="11379200" y="10559796"/>
                  </a:lnTo>
                  <a:close/>
                  <a:moveTo>
                    <a:pt x="11023600" y="10559796"/>
                  </a:moveTo>
                  <a:lnTo>
                    <a:pt x="10871200" y="10559796"/>
                  </a:lnTo>
                  <a:lnTo>
                    <a:pt x="10871200" y="10508996"/>
                  </a:lnTo>
                  <a:lnTo>
                    <a:pt x="11023600" y="10508996"/>
                  </a:lnTo>
                  <a:close/>
                  <a:moveTo>
                    <a:pt x="10668000" y="10508996"/>
                  </a:moveTo>
                  <a:lnTo>
                    <a:pt x="10515600" y="10508996"/>
                  </a:lnTo>
                  <a:lnTo>
                    <a:pt x="10515600" y="10458196"/>
                  </a:lnTo>
                  <a:lnTo>
                    <a:pt x="10668000" y="10458196"/>
                  </a:lnTo>
                  <a:close/>
                  <a:moveTo>
                    <a:pt x="10312400" y="10458196"/>
                  </a:moveTo>
                  <a:lnTo>
                    <a:pt x="10160000" y="10458196"/>
                  </a:lnTo>
                  <a:lnTo>
                    <a:pt x="10160000" y="10407396"/>
                  </a:lnTo>
                  <a:lnTo>
                    <a:pt x="10312400" y="10407396"/>
                  </a:lnTo>
                  <a:close/>
                  <a:moveTo>
                    <a:pt x="9956800" y="10407396"/>
                  </a:moveTo>
                  <a:lnTo>
                    <a:pt x="9804400" y="10407396"/>
                  </a:lnTo>
                  <a:lnTo>
                    <a:pt x="9804400" y="10356596"/>
                  </a:lnTo>
                  <a:lnTo>
                    <a:pt x="9956800" y="10356596"/>
                  </a:lnTo>
                  <a:close/>
                  <a:moveTo>
                    <a:pt x="9601200" y="10356596"/>
                  </a:moveTo>
                  <a:lnTo>
                    <a:pt x="9448800" y="10356596"/>
                  </a:lnTo>
                  <a:lnTo>
                    <a:pt x="9448800" y="10305796"/>
                  </a:lnTo>
                  <a:lnTo>
                    <a:pt x="9601200" y="10305796"/>
                  </a:lnTo>
                  <a:close/>
                  <a:moveTo>
                    <a:pt x="9245600" y="10305796"/>
                  </a:moveTo>
                  <a:lnTo>
                    <a:pt x="9093200" y="10305796"/>
                  </a:lnTo>
                  <a:lnTo>
                    <a:pt x="9093200" y="10254996"/>
                  </a:lnTo>
                  <a:lnTo>
                    <a:pt x="9245600" y="10254996"/>
                  </a:lnTo>
                  <a:close/>
                  <a:moveTo>
                    <a:pt x="8890000" y="10254996"/>
                  </a:moveTo>
                  <a:lnTo>
                    <a:pt x="8737600" y="10254996"/>
                  </a:lnTo>
                  <a:lnTo>
                    <a:pt x="8737600" y="10204196"/>
                  </a:lnTo>
                  <a:lnTo>
                    <a:pt x="8890000" y="10204196"/>
                  </a:lnTo>
                  <a:close/>
                  <a:moveTo>
                    <a:pt x="8534400" y="10204196"/>
                  </a:moveTo>
                  <a:lnTo>
                    <a:pt x="8382000" y="10204196"/>
                  </a:lnTo>
                  <a:lnTo>
                    <a:pt x="8382000" y="10153396"/>
                  </a:lnTo>
                  <a:lnTo>
                    <a:pt x="8534400" y="10153396"/>
                  </a:lnTo>
                  <a:close/>
                  <a:moveTo>
                    <a:pt x="8178800" y="10153396"/>
                  </a:moveTo>
                  <a:lnTo>
                    <a:pt x="8026400" y="10153396"/>
                  </a:lnTo>
                  <a:lnTo>
                    <a:pt x="8026400" y="10102596"/>
                  </a:lnTo>
                  <a:lnTo>
                    <a:pt x="8178800" y="10102596"/>
                  </a:lnTo>
                  <a:close/>
                  <a:moveTo>
                    <a:pt x="7823200" y="10102596"/>
                  </a:moveTo>
                  <a:lnTo>
                    <a:pt x="7670800" y="10102596"/>
                  </a:lnTo>
                  <a:lnTo>
                    <a:pt x="7670800" y="10051796"/>
                  </a:lnTo>
                  <a:lnTo>
                    <a:pt x="7823200" y="10051796"/>
                  </a:lnTo>
                  <a:close/>
                  <a:moveTo>
                    <a:pt x="7467600" y="10051796"/>
                  </a:moveTo>
                  <a:lnTo>
                    <a:pt x="7315200" y="10051796"/>
                  </a:lnTo>
                  <a:lnTo>
                    <a:pt x="7315200" y="10000996"/>
                  </a:lnTo>
                  <a:lnTo>
                    <a:pt x="7467600" y="10000996"/>
                  </a:lnTo>
                  <a:close/>
                  <a:moveTo>
                    <a:pt x="7112000" y="10000996"/>
                  </a:moveTo>
                  <a:lnTo>
                    <a:pt x="6959600" y="10000996"/>
                  </a:lnTo>
                  <a:lnTo>
                    <a:pt x="6959600" y="9950196"/>
                  </a:lnTo>
                  <a:lnTo>
                    <a:pt x="7112000" y="9950196"/>
                  </a:lnTo>
                  <a:close/>
                  <a:moveTo>
                    <a:pt x="6756400" y="9950196"/>
                  </a:moveTo>
                  <a:lnTo>
                    <a:pt x="6604000" y="9950196"/>
                  </a:lnTo>
                  <a:lnTo>
                    <a:pt x="6604000" y="9899396"/>
                  </a:lnTo>
                  <a:lnTo>
                    <a:pt x="6756400" y="9899396"/>
                  </a:lnTo>
                  <a:close/>
                  <a:moveTo>
                    <a:pt x="6400800" y="9899396"/>
                  </a:moveTo>
                  <a:lnTo>
                    <a:pt x="6248400" y="9899396"/>
                  </a:lnTo>
                  <a:lnTo>
                    <a:pt x="6248400" y="9848596"/>
                  </a:lnTo>
                  <a:lnTo>
                    <a:pt x="6400800" y="9848596"/>
                  </a:lnTo>
                  <a:close/>
                  <a:moveTo>
                    <a:pt x="6045200" y="9848596"/>
                  </a:moveTo>
                  <a:lnTo>
                    <a:pt x="5892800" y="9848596"/>
                  </a:lnTo>
                  <a:lnTo>
                    <a:pt x="5892800" y="9797796"/>
                  </a:lnTo>
                  <a:lnTo>
                    <a:pt x="6045200" y="9797796"/>
                  </a:lnTo>
                  <a:close/>
                  <a:moveTo>
                    <a:pt x="5689600" y="9797796"/>
                  </a:moveTo>
                  <a:lnTo>
                    <a:pt x="5537200" y="9797796"/>
                  </a:lnTo>
                  <a:lnTo>
                    <a:pt x="5537200" y="9746996"/>
                  </a:lnTo>
                  <a:lnTo>
                    <a:pt x="5689600" y="9746996"/>
                  </a:lnTo>
                  <a:close/>
                  <a:moveTo>
                    <a:pt x="5334000" y="9746996"/>
                  </a:moveTo>
                  <a:lnTo>
                    <a:pt x="5181600" y="9746996"/>
                  </a:lnTo>
                  <a:lnTo>
                    <a:pt x="5181600" y="9696196"/>
                  </a:lnTo>
                  <a:lnTo>
                    <a:pt x="5334000" y="9696196"/>
                  </a:lnTo>
                  <a:close/>
                  <a:moveTo>
                    <a:pt x="4978400" y="9696196"/>
                  </a:moveTo>
                  <a:lnTo>
                    <a:pt x="4826000" y="9696196"/>
                  </a:lnTo>
                  <a:lnTo>
                    <a:pt x="4826000" y="9645396"/>
                  </a:lnTo>
                  <a:lnTo>
                    <a:pt x="4978400" y="9645396"/>
                  </a:lnTo>
                  <a:close/>
                  <a:moveTo>
                    <a:pt x="4622800" y="9645396"/>
                  </a:moveTo>
                  <a:lnTo>
                    <a:pt x="4470400" y="9645396"/>
                  </a:lnTo>
                  <a:lnTo>
                    <a:pt x="4470400" y="9594596"/>
                  </a:lnTo>
                  <a:lnTo>
                    <a:pt x="4622800" y="9594596"/>
                  </a:lnTo>
                  <a:close/>
                  <a:moveTo>
                    <a:pt x="4267200" y="9594596"/>
                  </a:moveTo>
                  <a:lnTo>
                    <a:pt x="4114800" y="9594596"/>
                  </a:lnTo>
                  <a:lnTo>
                    <a:pt x="4114800" y="9543796"/>
                  </a:lnTo>
                  <a:lnTo>
                    <a:pt x="4267200" y="9543796"/>
                  </a:lnTo>
                  <a:close/>
                  <a:moveTo>
                    <a:pt x="3911600" y="9543796"/>
                  </a:moveTo>
                  <a:lnTo>
                    <a:pt x="3759200" y="9543796"/>
                  </a:lnTo>
                  <a:lnTo>
                    <a:pt x="3759200" y="9492996"/>
                  </a:lnTo>
                  <a:lnTo>
                    <a:pt x="3911600" y="9492996"/>
                  </a:lnTo>
                  <a:close/>
                  <a:moveTo>
                    <a:pt x="3556000" y="9492996"/>
                  </a:moveTo>
                  <a:lnTo>
                    <a:pt x="3403600" y="9492996"/>
                  </a:lnTo>
                  <a:lnTo>
                    <a:pt x="3403600" y="9442196"/>
                  </a:lnTo>
                  <a:lnTo>
                    <a:pt x="3556000" y="9442196"/>
                  </a:lnTo>
                  <a:close/>
                  <a:moveTo>
                    <a:pt x="3200400" y="9442196"/>
                  </a:moveTo>
                  <a:lnTo>
                    <a:pt x="3048000" y="9442196"/>
                  </a:lnTo>
                  <a:lnTo>
                    <a:pt x="3048000" y="9391396"/>
                  </a:lnTo>
                  <a:lnTo>
                    <a:pt x="3200400" y="9391396"/>
                  </a:lnTo>
                  <a:close/>
                  <a:moveTo>
                    <a:pt x="2844800" y="9391396"/>
                  </a:moveTo>
                  <a:lnTo>
                    <a:pt x="2692400" y="9391396"/>
                  </a:lnTo>
                  <a:lnTo>
                    <a:pt x="2692400" y="9340596"/>
                  </a:lnTo>
                  <a:lnTo>
                    <a:pt x="2844800" y="9340596"/>
                  </a:lnTo>
                  <a:close/>
                  <a:moveTo>
                    <a:pt x="2489200" y="9340596"/>
                  </a:moveTo>
                  <a:lnTo>
                    <a:pt x="2336800" y="9340596"/>
                  </a:lnTo>
                  <a:lnTo>
                    <a:pt x="2336800" y="9289796"/>
                  </a:lnTo>
                  <a:lnTo>
                    <a:pt x="2489200" y="9289796"/>
                  </a:lnTo>
                  <a:close/>
                  <a:moveTo>
                    <a:pt x="2133600" y="9289796"/>
                  </a:moveTo>
                  <a:lnTo>
                    <a:pt x="1981200" y="9289796"/>
                  </a:lnTo>
                  <a:lnTo>
                    <a:pt x="1981200" y="9238996"/>
                  </a:lnTo>
                  <a:lnTo>
                    <a:pt x="2133600" y="9238996"/>
                  </a:lnTo>
                  <a:close/>
                  <a:moveTo>
                    <a:pt x="1778000" y="9238996"/>
                  </a:moveTo>
                  <a:lnTo>
                    <a:pt x="1625600" y="9238996"/>
                  </a:lnTo>
                  <a:lnTo>
                    <a:pt x="1625600" y="9188196"/>
                  </a:lnTo>
                  <a:lnTo>
                    <a:pt x="1778000" y="9188196"/>
                  </a:lnTo>
                  <a:close/>
                  <a:moveTo>
                    <a:pt x="1422400" y="9188196"/>
                  </a:moveTo>
                  <a:lnTo>
                    <a:pt x="1270000" y="9188196"/>
                  </a:lnTo>
                  <a:lnTo>
                    <a:pt x="1270000" y="9137396"/>
                  </a:lnTo>
                  <a:lnTo>
                    <a:pt x="1422400" y="9137396"/>
                  </a:lnTo>
                  <a:close/>
                  <a:moveTo>
                    <a:pt x="1066800" y="9137396"/>
                  </a:moveTo>
                  <a:lnTo>
                    <a:pt x="914400" y="9137396"/>
                  </a:lnTo>
                  <a:lnTo>
                    <a:pt x="914400" y="9086596"/>
                  </a:lnTo>
                  <a:lnTo>
                    <a:pt x="1066800" y="9086596"/>
                  </a:lnTo>
                  <a:close/>
                  <a:moveTo>
                    <a:pt x="711200" y="9086596"/>
                  </a:moveTo>
                  <a:lnTo>
                    <a:pt x="558800" y="9086596"/>
                  </a:lnTo>
                  <a:lnTo>
                    <a:pt x="558800" y="9035796"/>
                  </a:lnTo>
                  <a:lnTo>
                    <a:pt x="711200" y="9035796"/>
                  </a:lnTo>
                  <a:close/>
                  <a:moveTo>
                    <a:pt x="355600" y="9035796"/>
                  </a:moveTo>
                  <a:lnTo>
                    <a:pt x="203200" y="9035796"/>
                  </a:lnTo>
                  <a:lnTo>
                    <a:pt x="203200" y="8984996"/>
                  </a:lnTo>
                  <a:lnTo>
                    <a:pt x="355600" y="8984996"/>
                  </a:lnTo>
                  <a:close/>
                  <a:moveTo>
                    <a:pt x="0" y="8984996"/>
                  </a:moveTo>
                  <a:lnTo>
                    <a:pt x="1652270" y="8984996"/>
                  </a:lnTo>
                  <a:lnTo>
                    <a:pt x="1652270" y="8959596"/>
                  </a:lnTo>
                  <a:lnTo>
                    <a:pt x="1652270" y="8984996"/>
                  </a:lnTo>
                  <a:cubicBezTo>
                    <a:pt x="1622044" y="8984996"/>
                    <a:pt x="1592199" y="8983091"/>
                    <a:pt x="1562989" y="8979408"/>
                  </a:cubicBezTo>
                  <a:lnTo>
                    <a:pt x="1569339" y="8928989"/>
                  </a:lnTo>
                  <a:cubicBezTo>
                    <a:pt x="1596517" y="8932418"/>
                    <a:pt x="1624203" y="8934196"/>
                    <a:pt x="1652270" y="8934196"/>
                  </a:cubicBezTo>
                  <a:lnTo>
                    <a:pt x="1718437" y="8934196"/>
                  </a:lnTo>
                  <a:close/>
                  <a:moveTo>
                    <a:pt x="1360932" y="8871458"/>
                  </a:moveTo>
                  <a:cubicBezTo>
                    <a:pt x="1312672" y="8849487"/>
                    <a:pt x="1267206" y="8822309"/>
                    <a:pt x="1225550" y="8790559"/>
                  </a:cubicBezTo>
                  <a:lnTo>
                    <a:pt x="1256284" y="8750173"/>
                  </a:lnTo>
                  <a:cubicBezTo>
                    <a:pt x="1295019" y="8779637"/>
                    <a:pt x="1337056" y="8804910"/>
                    <a:pt x="1381887" y="8825230"/>
                  </a:cubicBezTo>
                  <a:close/>
                  <a:moveTo>
                    <a:pt x="1079119" y="11802237"/>
                  </a:moveTo>
                  <a:cubicBezTo>
                    <a:pt x="1048512" y="11759692"/>
                    <a:pt x="1022604" y="11713464"/>
                    <a:pt x="1002157" y="11664442"/>
                  </a:cubicBezTo>
                  <a:lnTo>
                    <a:pt x="1049020" y="11644757"/>
                  </a:lnTo>
                  <a:cubicBezTo>
                    <a:pt x="1068070" y="11690223"/>
                    <a:pt x="1092073" y="11733022"/>
                    <a:pt x="1120394" y="11772519"/>
                  </a:cubicBezTo>
                  <a:close/>
                  <a:moveTo>
                    <a:pt x="951103" y="11460734"/>
                  </a:moveTo>
                  <a:cubicBezTo>
                    <a:pt x="948944" y="11438636"/>
                    <a:pt x="947928" y="11416157"/>
                    <a:pt x="947928" y="11393424"/>
                  </a:cubicBezTo>
                  <a:lnTo>
                    <a:pt x="947928" y="11305921"/>
                  </a:lnTo>
                  <a:lnTo>
                    <a:pt x="998728" y="11305921"/>
                  </a:lnTo>
                  <a:lnTo>
                    <a:pt x="998728" y="11393424"/>
                  </a:lnTo>
                  <a:lnTo>
                    <a:pt x="973328" y="11393424"/>
                  </a:lnTo>
                  <a:lnTo>
                    <a:pt x="998728" y="11393424"/>
                  </a:lnTo>
                  <a:cubicBezTo>
                    <a:pt x="998728" y="11414506"/>
                    <a:pt x="999744" y="11435334"/>
                    <a:pt x="1001649" y="11455908"/>
                  </a:cubicBezTo>
                  <a:close/>
                  <a:moveTo>
                    <a:pt x="947928" y="11102721"/>
                  </a:moveTo>
                  <a:lnTo>
                    <a:pt x="947928" y="10950321"/>
                  </a:lnTo>
                  <a:lnTo>
                    <a:pt x="998728" y="10950321"/>
                  </a:lnTo>
                  <a:lnTo>
                    <a:pt x="998728" y="11102721"/>
                  </a:lnTo>
                  <a:close/>
                  <a:moveTo>
                    <a:pt x="998728" y="10747121"/>
                  </a:moveTo>
                  <a:lnTo>
                    <a:pt x="998728" y="10594721"/>
                  </a:lnTo>
                  <a:lnTo>
                    <a:pt x="998728" y="10747121"/>
                  </a:lnTo>
                  <a:close/>
                  <a:moveTo>
                    <a:pt x="998728" y="10391521"/>
                  </a:moveTo>
                  <a:lnTo>
                    <a:pt x="998728" y="10239121"/>
                  </a:lnTo>
                  <a:lnTo>
                    <a:pt x="998728" y="10391521"/>
                  </a:lnTo>
                  <a:close/>
                  <a:moveTo>
                    <a:pt x="998728" y="10035921"/>
                  </a:moveTo>
                  <a:lnTo>
                    <a:pt x="998728" y="9883521"/>
                  </a:lnTo>
                  <a:lnTo>
                    <a:pt x="998728" y="10035921"/>
                  </a:lnTo>
                  <a:close/>
                  <a:moveTo>
                    <a:pt x="998728" y="9680321"/>
                  </a:moveTo>
                  <a:lnTo>
                    <a:pt x="998728" y="9527921"/>
                  </a:lnTo>
                  <a:lnTo>
                    <a:pt x="998728" y="9680321"/>
                  </a:lnTo>
                  <a:close/>
                  <a:moveTo>
                    <a:pt x="998728" y="9324721"/>
                  </a:moveTo>
                  <a:lnTo>
                    <a:pt x="998728" y="9172321"/>
                  </a:lnTo>
                  <a:lnTo>
                    <a:pt x="998728" y="9324721"/>
                  </a:lnTo>
                  <a:close/>
                  <a:moveTo>
                    <a:pt x="998728" y="8969121"/>
                  </a:moveTo>
                  <a:lnTo>
                    <a:pt x="998728" y="8816721"/>
                  </a:lnTo>
                  <a:lnTo>
                    <a:pt x="998728" y="8969121"/>
                  </a:lnTo>
                  <a:close/>
                  <a:moveTo>
                    <a:pt x="998728" y="8613521"/>
                  </a:moveTo>
                  <a:lnTo>
                    <a:pt x="998728" y="8461121"/>
                  </a:lnTo>
                  <a:lnTo>
                    <a:pt x="998728" y="8613521"/>
                  </a:lnTo>
                  <a:close/>
                  <a:moveTo>
                    <a:pt x="998728" y="8257921"/>
                  </a:moveTo>
                  <a:lnTo>
                    <a:pt x="998728" y="8105521"/>
                  </a:lnTo>
                  <a:lnTo>
                    <a:pt x="998728" y="8257921"/>
                  </a:lnTo>
                  <a:close/>
                  <a:moveTo>
                    <a:pt x="998728" y="7902321"/>
                  </a:moveTo>
                  <a:lnTo>
                    <a:pt x="998728" y="7749921"/>
                  </a:lnTo>
                  <a:lnTo>
                    <a:pt x="998728" y="7902321"/>
                  </a:lnTo>
                  <a:close/>
                  <a:moveTo>
                    <a:pt x="998728" y="7546721"/>
                  </a:moveTo>
                  <a:lnTo>
                    <a:pt x="998728" y="7394321"/>
                  </a:lnTo>
                  <a:lnTo>
                    <a:pt x="998728" y="7546721"/>
                  </a:lnTo>
                  <a:close/>
                  <a:moveTo>
                    <a:pt x="998728" y="7191121"/>
                  </a:moveTo>
                  <a:lnTo>
                    <a:pt x="998728" y="7038721"/>
                  </a:lnTo>
                  <a:lnTo>
                    <a:pt x="998728" y="7191121"/>
                  </a:lnTo>
                  <a:close/>
                  <a:moveTo>
                    <a:pt x="998728" y="6835521"/>
                  </a:moveTo>
                  <a:lnTo>
                    <a:pt x="998728" y="6683121"/>
                  </a:lnTo>
                  <a:lnTo>
                    <a:pt x="998728" y="6835521"/>
                  </a:lnTo>
                  <a:close/>
                  <a:moveTo>
                    <a:pt x="998728" y="6479921"/>
                  </a:moveTo>
                  <a:lnTo>
                    <a:pt x="998728" y="6327521"/>
                  </a:lnTo>
                  <a:lnTo>
                    <a:pt x="998728" y="6479921"/>
                  </a:lnTo>
                  <a:close/>
                  <a:moveTo>
                    <a:pt x="998728" y="6124321"/>
                  </a:moveTo>
                  <a:lnTo>
                    <a:pt x="998728" y="5971921"/>
                  </a:lnTo>
                  <a:lnTo>
                    <a:pt x="998728" y="6124321"/>
                  </a:lnTo>
                  <a:close/>
                  <a:moveTo>
                    <a:pt x="998728" y="5768721"/>
                  </a:moveTo>
                  <a:lnTo>
                    <a:pt x="998728" y="5616321"/>
                  </a:lnTo>
                  <a:lnTo>
                    <a:pt x="998728" y="5768721"/>
                  </a:lnTo>
                  <a:close/>
                  <a:moveTo>
                    <a:pt x="998728" y="5413121"/>
                  </a:moveTo>
                  <a:lnTo>
                    <a:pt x="998728" y="5260721"/>
                  </a:lnTo>
                  <a:lnTo>
                    <a:pt x="998728" y="5413121"/>
                  </a:lnTo>
                  <a:close/>
                  <a:moveTo>
                    <a:pt x="998728" y="5057521"/>
                  </a:moveTo>
                  <a:lnTo>
                    <a:pt x="998728" y="4905121"/>
                  </a:lnTo>
                  <a:lnTo>
                    <a:pt x="998728" y="5057521"/>
                  </a:lnTo>
                  <a:close/>
                  <a:moveTo>
                    <a:pt x="998728" y="4701921"/>
                  </a:moveTo>
                  <a:lnTo>
                    <a:pt x="998728" y="4549521"/>
                  </a:lnTo>
                  <a:lnTo>
                    <a:pt x="998728" y="4701921"/>
                  </a:lnTo>
                  <a:close/>
                  <a:moveTo>
                    <a:pt x="998728" y="4346321"/>
                  </a:moveTo>
                  <a:lnTo>
                    <a:pt x="998728" y="4193921"/>
                  </a:lnTo>
                  <a:lnTo>
                    <a:pt x="998728" y="4346321"/>
                  </a:lnTo>
                  <a:close/>
                  <a:moveTo>
                    <a:pt x="998728" y="3990721"/>
                  </a:moveTo>
                  <a:lnTo>
                    <a:pt x="998728" y="3838321"/>
                  </a:lnTo>
                  <a:lnTo>
                    <a:pt x="998728" y="3990721"/>
                  </a:lnTo>
                  <a:close/>
                  <a:moveTo>
                    <a:pt x="998728" y="3635121"/>
                  </a:moveTo>
                  <a:lnTo>
                    <a:pt x="998728" y="3482721"/>
                  </a:lnTo>
                  <a:lnTo>
                    <a:pt x="998728" y="3635121"/>
                  </a:lnTo>
                  <a:close/>
                  <a:moveTo>
                    <a:pt x="998728" y="3279521"/>
                  </a:moveTo>
                  <a:lnTo>
                    <a:pt x="998728" y="3127121"/>
                  </a:lnTo>
                  <a:lnTo>
                    <a:pt x="998728" y="3279521"/>
                  </a:lnTo>
                  <a:close/>
                  <a:moveTo>
                    <a:pt x="998728" y="2923921"/>
                  </a:moveTo>
                  <a:lnTo>
                    <a:pt x="998728" y="2771521"/>
                  </a:lnTo>
                  <a:lnTo>
                    <a:pt x="998728" y="2923921"/>
                  </a:lnTo>
                  <a:close/>
                  <a:moveTo>
                    <a:pt x="998728" y="2568321"/>
                  </a:moveTo>
                  <a:lnTo>
                    <a:pt x="998728" y="2415921"/>
                  </a:lnTo>
                  <a:lnTo>
                    <a:pt x="998728" y="2568321"/>
                  </a:lnTo>
                  <a:close/>
                  <a:moveTo>
                    <a:pt x="998728" y="2212721"/>
                  </a:moveTo>
                  <a:lnTo>
                    <a:pt x="998728" y="2060321"/>
                  </a:lnTo>
                  <a:lnTo>
                    <a:pt x="998728" y="2212721"/>
                  </a:lnTo>
                  <a:close/>
                  <a:moveTo>
                    <a:pt x="998728" y="1857121"/>
                  </a:moveTo>
                  <a:lnTo>
                    <a:pt x="998728" y="1704721"/>
                  </a:lnTo>
                  <a:lnTo>
                    <a:pt x="998728" y="1857121"/>
                  </a:lnTo>
                  <a:close/>
                  <a:moveTo>
                    <a:pt x="998728" y="1501521"/>
                  </a:moveTo>
                  <a:lnTo>
                    <a:pt x="998728" y="1349121"/>
                  </a:lnTo>
                  <a:lnTo>
                    <a:pt x="998728" y="1501521"/>
                  </a:lnTo>
                  <a:close/>
                  <a:moveTo>
                    <a:pt x="998728" y="1145921"/>
                  </a:moveTo>
                  <a:lnTo>
                    <a:pt x="998728" y="993521"/>
                  </a:lnTo>
                  <a:lnTo>
                    <a:pt x="998728" y="1145921"/>
                  </a:lnTo>
                  <a:close/>
                  <a:moveTo>
                    <a:pt x="998728" y="790321"/>
                  </a:moveTo>
                  <a:lnTo>
                    <a:pt x="998728" y="702945"/>
                  </a:lnTo>
                  <a:lnTo>
                    <a:pt x="973328" y="702945"/>
                  </a:lnTo>
                  <a:lnTo>
                    <a:pt x="947928" y="702945"/>
                  </a:lnTo>
                  <a:cubicBezTo>
                    <a:pt x="947928" y="649097"/>
                    <a:pt x="954024" y="596519"/>
                    <a:pt x="965581" y="546100"/>
                  </a:cubicBezTo>
                  <a:lnTo>
                    <a:pt x="1015111" y="557403"/>
                  </a:lnTo>
                  <a:cubicBezTo>
                    <a:pt x="1004316" y="604139"/>
                    <a:pt x="998728" y="652907"/>
                    <a:pt x="998728" y="702945"/>
                  </a:cubicBezTo>
                  <a:lnTo>
                    <a:pt x="998728" y="790321"/>
                  </a:lnTo>
                  <a:close/>
                </a:path>
              </a:pathLst>
            </a:custGeom>
            <a:solidFill>
              <a:srgbClr val="FF3F4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6217432" y="367128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6848004" y="1668014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78185" y="8685616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531425" y="9449241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8992975" y="1563982"/>
            <a:ext cx="9525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endParaRPr/>
          </a:p>
        </p:txBody>
      </p:sp>
      <p:sp>
        <p:nvSpPr>
          <p:cNvPr id="9" name="Freeform 9"/>
          <p:cNvSpPr/>
          <p:nvPr/>
        </p:nvSpPr>
        <p:spPr>
          <a:xfrm>
            <a:off x="2053086" y="1668014"/>
            <a:ext cx="2225484" cy="5910463"/>
          </a:xfrm>
          <a:custGeom>
            <a:avLst/>
            <a:gdLst/>
            <a:ahLst/>
            <a:cxnLst/>
            <a:rect l="l" t="t" r="r" b="b"/>
            <a:pathLst>
              <a:path w="2225484" h="5910463">
                <a:moveTo>
                  <a:pt x="0" y="0"/>
                </a:moveTo>
                <a:lnTo>
                  <a:pt x="2225484" y="0"/>
                </a:lnTo>
                <a:lnTo>
                  <a:pt x="2225484" y="5910463"/>
                </a:lnTo>
                <a:lnTo>
                  <a:pt x="0" y="591046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3905782" y="3171103"/>
            <a:ext cx="3674111" cy="4938896"/>
          </a:xfrm>
          <a:custGeom>
            <a:avLst/>
            <a:gdLst/>
            <a:ahLst/>
            <a:cxnLst/>
            <a:rect l="l" t="t" r="r" b="b"/>
            <a:pathLst>
              <a:path w="3674111" h="4938896">
                <a:moveTo>
                  <a:pt x="0" y="0"/>
                </a:moveTo>
                <a:lnTo>
                  <a:pt x="3674111" y="0"/>
                </a:lnTo>
                <a:lnTo>
                  <a:pt x="3674111" y="4938896"/>
                </a:lnTo>
                <a:lnTo>
                  <a:pt x="0" y="493889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8247232" y="4243387"/>
            <a:ext cx="8454509" cy="1752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38"/>
              </a:lnSpc>
              <a:spcBef>
                <a:spcPct val="0"/>
              </a:spcBef>
            </a:pPr>
            <a:r>
              <a:rPr lang="en-US" sz="11199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Prolog Code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9679650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605850" y="607350"/>
            <a:ext cx="17303048" cy="5947923"/>
          </a:xfrm>
          <a:custGeom>
            <a:avLst/>
            <a:gdLst/>
            <a:ahLst/>
            <a:cxnLst/>
            <a:rect l="l" t="t" r="r" b="b"/>
            <a:pathLst>
              <a:path w="17303048" h="5947923">
                <a:moveTo>
                  <a:pt x="0" y="0"/>
                </a:moveTo>
                <a:lnTo>
                  <a:pt x="17303048" y="0"/>
                </a:lnTo>
                <a:lnTo>
                  <a:pt x="17303048" y="5947923"/>
                </a:lnTo>
                <a:lnTo>
                  <a:pt x="0" y="59479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6848004" y="1668014"/>
            <a:ext cx="1257350" cy="763486"/>
          </a:xfrm>
          <a:custGeom>
            <a:avLst/>
            <a:gdLst/>
            <a:ahLst/>
            <a:cxnLst/>
            <a:rect l="l" t="t" r="r" b="b"/>
            <a:pathLst>
              <a:path w="1257350" h="763486">
                <a:moveTo>
                  <a:pt x="0" y="0"/>
                </a:moveTo>
                <a:lnTo>
                  <a:pt x="1257350" y="0"/>
                </a:lnTo>
                <a:lnTo>
                  <a:pt x="1257350" y="763486"/>
                </a:lnTo>
                <a:lnTo>
                  <a:pt x="0" y="7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6217432" y="367128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615414" y="6555273"/>
            <a:ext cx="17303048" cy="2811745"/>
          </a:xfrm>
          <a:custGeom>
            <a:avLst/>
            <a:gdLst/>
            <a:ahLst/>
            <a:cxnLst/>
            <a:rect l="l" t="t" r="r" b="b"/>
            <a:pathLst>
              <a:path w="17303048" h="2811745">
                <a:moveTo>
                  <a:pt x="0" y="0"/>
                </a:moveTo>
                <a:lnTo>
                  <a:pt x="17303048" y="0"/>
                </a:lnTo>
                <a:lnTo>
                  <a:pt x="17303048" y="2811745"/>
                </a:lnTo>
                <a:lnTo>
                  <a:pt x="0" y="281174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-244665" y="9258300"/>
            <a:ext cx="1701030" cy="1145368"/>
          </a:xfrm>
          <a:custGeom>
            <a:avLst/>
            <a:gdLst/>
            <a:ahLst/>
            <a:cxnLst/>
            <a:rect l="l" t="t" r="r" b="b"/>
            <a:pathLst>
              <a:path w="1701030" h="1145368">
                <a:moveTo>
                  <a:pt x="0" y="0"/>
                </a:moveTo>
                <a:lnTo>
                  <a:pt x="1701030" y="0"/>
                </a:lnTo>
                <a:lnTo>
                  <a:pt x="1701030" y="1145368"/>
                </a:lnTo>
                <a:lnTo>
                  <a:pt x="0" y="11453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8992975" y="1563982"/>
            <a:ext cx="9525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290</Words>
  <Application>Microsoft Office PowerPoint</Application>
  <PresentationFormat>Custom</PresentationFormat>
  <Paragraphs>84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Cairo</vt:lpstr>
      <vt:lpstr>Calibri</vt:lpstr>
      <vt:lpstr>Arimo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Automotive Mechanics Project Proposal by Slidesgo.pptx</dc:title>
  <cp:lastModifiedBy>نورهان فرج محمد مرسى السيد</cp:lastModifiedBy>
  <cp:revision>2</cp:revision>
  <dcterms:created xsi:type="dcterms:W3CDTF">2006-08-16T00:00:00Z</dcterms:created>
  <dcterms:modified xsi:type="dcterms:W3CDTF">2025-05-03T20:07:26Z</dcterms:modified>
  <dc:identifier>DAGmatzqi4g</dc:identifier>
</cp:coreProperties>
</file>

<file path=docProps/thumbnail.jpeg>
</file>